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6858000" cx="12192000"/>
  <p:notesSz cx="6858000" cy="9144000"/>
  <p:embeddedFontLst>
    <p:embeddedFont>
      <p:font typeface="Century Gothic"/>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CenturyGothic-regular.fntdata"/><Relationship Id="rId47" Type="http://schemas.openxmlformats.org/officeDocument/2006/relationships/slide" Target="slides/slide43.xml"/><Relationship Id="rId49" Type="http://schemas.openxmlformats.org/officeDocument/2006/relationships/font" Target="fonts/CenturyGothic-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CenturyGothic-boldItalic.fntdata"/><Relationship Id="rId50" Type="http://schemas.openxmlformats.org/officeDocument/2006/relationships/font" Target="fonts/CenturyGothic-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751012" y="609601"/>
            <a:ext cx="8676222" cy="32004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lt1"/>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 type="subTitle"/>
          </p:nvPr>
        </p:nvSpPr>
        <p:spPr>
          <a:xfrm>
            <a:off x="1751012" y="3886200"/>
            <a:ext cx="8676222" cy="1905000"/>
          </a:xfrm>
          <a:prstGeom prst="rect">
            <a:avLst/>
          </a:prstGeom>
          <a:noFill/>
          <a:ln>
            <a:noFill/>
          </a:ln>
        </p:spPr>
        <p:txBody>
          <a:bodyPr anchorCtr="0" anchor="t" bIns="45700" lIns="91425" spcFirstLastPara="1" rIns="91425" wrap="square" tIns="45700">
            <a:normAutofit/>
          </a:bodyPr>
          <a:lstStyle>
            <a:lvl1pPr lvl="0" algn="ctr">
              <a:spcBef>
                <a:spcPts val="420"/>
              </a:spcBef>
              <a:spcAft>
                <a:spcPts val="0"/>
              </a:spcAft>
              <a:buSzPts val="2100"/>
              <a:buNone/>
              <a:defRPr sz="2100">
                <a:solidFill>
                  <a:schemeClr val="lt1"/>
                </a:solidFill>
              </a:defRPr>
            </a:lvl1pPr>
            <a:lvl2pPr lvl="1" algn="ctr">
              <a:spcBef>
                <a:spcPts val="600"/>
              </a:spcBef>
              <a:spcAft>
                <a:spcPts val="0"/>
              </a:spcAft>
              <a:buSzPts val="1800"/>
              <a:buNone/>
              <a:defRPr>
                <a:solidFill>
                  <a:schemeClr val="lt1"/>
                </a:solidFill>
              </a:defRPr>
            </a:lvl2pPr>
            <a:lvl3pPr lvl="2" algn="ctr">
              <a:spcBef>
                <a:spcPts val="600"/>
              </a:spcBef>
              <a:spcAft>
                <a:spcPts val="0"/>
              </a:spcAft>
              <a:buSzPts val="1600"/>
              <a:buNone/>
              <a:defRPr>
                <a:solidFill>
                  <a:schemeClr val="lt1"/>
                </a:solidFill>
              </a:defRPr>
            </a:lvl3pPr>
            <a:lvl4pPr lvl="3" algn="ctr">
              <a:spcBef>
                <a:spcPts val="600"/>
              </a:spcBef>
              <a:spcAft>
                <a:spcPts val="0"/>
              </a:spcAft>
              <a:buSzPts val="1400"/>
              <a:buNone/>
              <a:defRPr>
                <a:solidFill>
                  <a:schemeClr val="lt1"/>
                </a:solidFill>
              </a:defRPr>
            </a:lvl4pPr>
            <a:lvl5pPr lvl="4" algn="ctr">
              <a:spcBef>
                <a:spcPts val="600"/>
              </a:spcBef>
              <a:spcAft>
                <a:spcPts val="0"/>
              </a:spcAft>
              <a:buSzPts val="1400"/>
              <a:buNone/>
              <a:defRPr>
                <a:solidFill>
                  <a:schemeClr val="lt1"/>
                </a:solidFill>
              </a:defRPr>
            </a:lvl5pPr>
            <a:lvl6pPr lvl="5" algn="ctr">
              <a:spcBef>
                <a:spcPts val="600"/>
              </a:spcBef>
              <a:spcAft>
                <a:spcPts val="0"/>
              </a:spcAft>
              <a:buSzPts val="1200"/>
              <a:buNone/>
              <a:defRPr>
                <a:solidFill>
                  <a:schemeClr val="lt1"/>
                </a:solidFill>
              </a:defRPr>
            </a:lvl6pPr>
            <a:lvl7pPr lvl="6" algn="ctr">
              <a:spcBef>
                <a:spcPts val="600"/>
              </a:spcBef>
              <a:spcAft>
                <a:spcPts val="0"/>
              </a:spcAft>
              <a:buSzPts val="1200"/>
              <a:buNone/>
              <a:defRPr>
                <a:solidFill>
                  <a:schemeClr val="lt1"/>
                </a:solidFill>
              </a:defRPr>
            </a:lvl7pPr>
            <a:lvl8pPr lvl="7" algn="ctr">
              <a:spcBef>
                <a:spcPts val="600"/>
              </a:spcBef>
              <a:spcAft>
                <a:spcPts val="0"/>
              </a:spcAft>
              <a:buSzPts val="1200"/>
              <a:buNone/>
              <a:defRPr>
                <a:solidFill>
                  <a:schemeClr val="lt1"/>
                </a:solidFill>
              </a:defRPr>
            </a:lvl8pPr>
            <a:lvl9pPr lvl="8" algn="ctr">
              <a:spcBef>
                <a:spcPts val="600"/>
              </a:spcBef>
              <a:spcAft>
                <a:spcPts val="600"/>
              </a:spcAft>
              <a:buSzPts val="1200"/>
              <a:buNone/>
              <a:defRPr>
                <a:solidFill>
                  <a:schemeClr val="lt1"/>
                </a:solidFill>
              </a:defRPr>
            </a:lvl9pPr>
          </a:lstStyle>
          <a:p/>
        </p:txBody>
      </p:sp>
      <p:sp>
        <p:nvSpPr>
          <p:cNvPr id="18" name="Google Shape;18;p2"/>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2" name="Shape 72"/>
        <p:cNvGrpSpPr/>
        <p:nvPr/>
      </p:nvGrpSpPr>
      <p:grpSpPr>
        <a:xfrm>
          <a:off x="0" y="0"/>
          <a:ext cx="0" cy="0"/>
          <a:chOff x="0" y="0"/>
          <a:chExt cx="0" cy="0"/>
        </a:xfrm>
      </p:grpSpPr>
      <p:sp>
        <p:nvSpPr>
          <p:cNvPr id="73" name="Google Shape;73;p11"/>
          <p:cNvSpPr txBox="1"/>
          <p:nvPr>
            <p:ph type="title"/>
          </p:nvPr>
        </p:nvSpPr>
        <p:spPr>
          <a:xfrm>
            <a:off x="1141413" y="4732865"/>
            <a:ext cx="99060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p:nvPr>
            <p:ph idx="2" type="pic"/>
          </p:nvPr>
        </p:nvSpPr>
        <p:spPr>
          <a:xfrm>
            <a:off x="1979612" y="932112"/>
            <a:ext cx="8225944" cy="3164976"/>
          </a:xfrm>
          <a:prstGeom prst="roundRect">
            <a:avLst>
              <a:gd fmla="val 4380" name="adj"/>
            </a:avLst>
          </a:prstGeom>
          <a:noFill/>
          <a:ln cap="flat" cmpd="sng" w="38100">
            <a:solidFill>
              <a:schemeClr val="dk2"/>
            </a:solidFill>
            <a:prstDash val="solid"/>
            <a:round/>
            <a:headEnd len="sm" w="sm" type="none"/>
            <a:tailEnd len="sm" w="sm" type="none"/>
          </a:ln>
        </p:spPr>
      </p:sp>
      <p:sp>
        <p:nvSpPr>
          <p:cNvPr id="75" name="Google Shape;75;p11"/>
          <p:cNvSpPr txBox="1"/>
          <p:nvPr>
            <p:ph idx="1" type="body"/>
          </p:nvPr>
        </p:nvSpPr>
        <p:spPr>
          <a:xfrm>
            <a:off x="1141413" y="5299603"/>
            <a:ext cx="9906000" cy="493712"/>
          </a:xfrm>
          <a:prstGeom prst="rect">
            <a:avLst/>
          </a:prstGeom>
          <a:noFill/>
          <a:ln>
            <a:noFill/>
          </a:ln>
        </p:spPr>
        <p:txBody>
          <a:bodyPr anchorCtr="0" anchor="ctr" bIns="45700" lIns="91425" spcFirstLastPara="1" rIns="91425" wrap="square" tIns="45700">
            <a:normAutofit/>
          </a:bodyPr>
          <a:lstStyle>
            <a:lvl1pPr indent="-228600" lvl="0" marL="457200" algn="l">
              <a:spcBef>
                <a:spcPts val="280"/>
              </a:spcBef>
              <a:spcAft>
                <a:spcPts val="0"/>
              </a:spcAft>
              <a:buSzPts val="1400"/>
              <a:buNone/>
              <a:defRPr sz="14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76" name="Google Shape;76;p11"/>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79" name="Shape 79"/>
        <p:cNvGrpSpPr/>
        <p:nvPr/>
      </p:nvGrpSpPr>
      <p:grpSpPr>
        <a:xfrm>
          <a:off x="0" y="0"/>
          <a:ext cx="0" cy="0"/>
          <a:chOff x="0" y="0"/>
          <a:chExt cx="0" cy="0"/>
        </a:xfrm>
      </p:grpSpPr>
      <p:sp>
        <p:nvSpPr>
          <p:cNvPr id="80" name="Google Shape;80;p12"/>
          <p:cNvSpPr txBox="1"/>
          <p:nvPr>
            <p:ph type="title"/>
          </p:nvPr>
        </p:nvSpPr>
        <p:spPr>
          <a:xfrm>
            <a:off x="1141412" y="609601"/>
            <a:ext cx="9905999" cy="3124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
          <p:cNvSpPr txBox="1"/>
          <p:nvPr>
            <p:ph idx="1" type="body"/>
          </p:nvPr>
        </p:nvSpPr>
        <p:spPr>
          <a:xfrm>
            <a:off x="1141411" y="4343400"/>
            <a:ext cx="9906000"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2000"/>
              <a:buNone/>
              <a:defRPr sz="20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82" name="Google Shape;82;p12"/>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5" name="Shape 85"/>
        <p:cNvGrpSpPr/>
        <p:nvPr/>
      </p:nvGrpSpPr>
      <p:grpSpPr>
        <a:xfrm>
          <a:off x="0" y="0"/>
          <a:ext cx="0" cy="0"/>
          <a:chOff x="0" y="0"/>
          <a:chExt cx="0" cy="0"/>
        </a:xfrm>
      </p:grpSpPr>
      <p:sp>
        <p:nvSpPr>
          <p:cNvPr id="86" name="Google Shape;86;p13"/>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8000"/>
              <a:buFont typeface="Century Gothic"/>
              <a:buNone/>
            </a:pPr>
            <a:r>
              <a:rPr b="0" lang="en-IN" sz="8000" cap="none">
                <a:solidFill>
                  <a:schemeClr val="accent1"/>
                </a:solidFill>
                <a:latin typeface="Century Gothic"/>
                <a:ea typeface="Century Gothic"/>
                <a:cs typeface="Century Gothic"/>
                <a:sym typeface="Century Gothic"/>
              </a:rPr>
              <a:t>“</a:t>
            </a:r>
            <a:endParaRPr/>
          </a:p>
        </p:txBody>
      </p:sp>
      <p:sp>
        <p:nvSpPr>
          <p:cNvPr id="87" name="Google Shape;87;p13"/>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8000"/>
              <a:buFont typeface="Century Gothic"/>
              <a:buNone/>
            </a:pPr>
            <a:r>
              <a:rPr b="0" lang="en-IN" sz="8000" cap="none">
                <a:solidFill>
                  <a:schemeClr val="accent1"/>
                </a:solidFill>
                <a:latin typeface="Century Gothic"/>
                <a:ea typeface="Century Gothic"/>
                <a:cs typeface="Century Gothic"/>
                <a:sym typeface="Century Gothic"/>
              </a:rPr>
              <a:t>”</a:t>
            </a:r>
            <a:endParaRPr/>
          </a:p>
        </p:txBody>
      </p:sp>
      <p:sp>
        <p:nvSpPr>
          <p:cNvPr id="88" name="Google Shape;88;p13"/>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3"/>
          <p:cNvSpPr txBox="1"/>
          <p:nvPr>
            <p:ph idx="1" type="body"/>
          </p:nvPr>
        </p:nvSpPr>
        <p:spPr>
          <a:xfrm>
            <a:off x="1674812" y="3352800"/>
            <a:ext cx="8839202"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2000"/>
              <a:buFont typeface="Century Gothic"/>
              <a:buNone/>
              <a:defRPr/>
            </a:lvl1pPr>
            <a:lvl2pPr indent="-228600" lvl="1" marL="914400" algn="l">
              <a:spcBef>
                <a:spcPts val="600"/>
              </a:spcBef>
              <a:spcAft>
                <a:spcPts val="0"/>
              </a:spcAft>
              <a:buSzPts val="1800"/>
              <a:buFont typeface="Century Gothic"/>
              <a:buNone/>
              <a:defRPr/>
            </a:lvl2pPr>
            <a:lvl3pPr indent="-228600" lvl="2" marL="1371600" algn="l">
              <a:spcBef>
                <a:spcPts val="600"/>
              </a:spcBef>
              <a:spcAft>
                <a:spcPts val="0"/>
              </a:spcAft>
              <a:buSzPts val="1600"/>
              <a:buFont typeface="Century Gothic"/>
              <a:buNone/>
              <a:defRPr/>
            </a:lvl3pPr>
            <a:lvl4pPr indent="-228600" lvl="3" marL="1828800" algn="l">
              <a:spcBef>
                <a:spcPts val="600"/>
              </a:spcBef>
              <a:spcAft>
                <a:spcPts val="0"/>
              </a:spcAft>
              <a:buSzPts val="1400"/>
              <a:buFont typeface="Century Gothic"/>
              <a:buNone/>
              <a:defRPr/>
            </a:lvl4pPr>
            <a:lvl5pPr indent="-228600" lvl="4" marL="2286000" algn="l">
              <a:spcBef>
                <a:spcPts val="600"/>
              </a:spcBef>
              <a:spcAft>
                <a:spcPts val="0"/>
              </a:spcAft>
              <a:buSzPts val="1400"/>
              <a:buFont typeface="Century Gothic"/>
              <a:buNone/>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90" name="Google Shape;90;p13"/>
          <p:cNvSpPr txBox="1"/>
          <p:nvPr>
            <p:ph idx="2" type="body"/>
          </p:nvPr>
        </p:nvSpPr>
        <p:spPr>
          <a:xfrm>
            <a:off x="1141411" y="4343400"/>
            <a:ext cx="9906000"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2000"/>
              <a:buNone/>
              <a:defRPr sz="2000">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91" name="Google Shape;91;p13"/>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3"/>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4" name="Shape 94"/>
        <p:cNvGrpSpPr/>
        <p:nvPr/>
      </p:nvGrpSpPr>
      <p:grpSpPr>
        <a:xfrm>
          <a:off x="0" y="0"/>
          <a:ext cx="0" cy="0"/>
          <a:chOff x="0" y="0"/>
          <a:chExt cx="0" cy="0"/>
        </a:xfrm>
      </p:grpSpPr>
      <p:sp>
        <p:nvSpPr>
          <p:cNvPr id="95" name="Google Shape;95;p14"/>
          <p:cNvSpPr txBox="1"/>
          <p:nvPr>
            <p:ph type="title"/>
          </p:nvPr>
        </p:nvSpPr>
        <p:spPr>
          <a:xfrm>
            <a:off x="1141412" y="3308581"/>
            <a:ext cx="9906000"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4"/>
          <p:cNvSpPr txBox="1"/>
          <p:nvPr>
            <p:ph idx="1" type="body"/>
          </p:nvPr>
        </p:nvSpPr>
        <p:spPr>
          <a:xfrm>
            <a:off x="1141410" y="4777381"/>
            <a:ext cx="9906001" cy="860400"/>
          </a:xfrm>
          <a:prstGeom prst="rect">
            <a:avLst/>
          </a:prstGeom>
          <a:noFill/>
          <a:ln>
            <a:noFill/>
          </a:ln>
        </p:spPr>
        <p:txBody>
          <a:bodyPr anchorCtr="0" anchor="t" bIns="45700" lIns="91425" spcFirstLastPara="1" rIns="91425" wrap="square" tIns="45700">
            <a:normAutofit/>
          </a:bodyPr>
          <a:lstStyle>
            <a:lvl1pPr indent="-355600" lvl="0" marL="457200" algn="l">
              <a:spcBef>
                <a:spcPts val="400"/>
              </a:spcBef>
              <a:spcAft>
                <a:spcPts val="0"/>
              </a:spcAft>
              <a:buSzPts val="2000"/>
              <a:buChar char="•"/>
              <a:defRPr sz="2000">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97" name="Google Shape;97;p14"/>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4"/>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00" name="Shape 100"/>
        <p:cNvGrpSpPr/>
        <p:nvPr/>
      </p:nvGrpSpPr>
      <p:grpSpPr>
        <a:xfrm>
          <a:off x="0" y="0"/>
          <a:ext cx="0" cy="0"/>
          <a:chOff x="0" y="0"/>
          <a:chExt cx="0" cy="0"/>
        </a:xfrm>
      </p:grpSpPr>
      <p:sp>
        <p:nvSpPr>
          <p:cNvPr id="101" name="Google Shape;101;p15"/>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8000"/>
              <a:buFont typeface="Century Gothic"/>
              <a:buNone/>
            </a:pPr>
            <a:r>
              <a:rPr b="0" lang="en-IN" sz="8000" cap="none">
                <a:solidFill>
                  <a:schemeClr val="accent1"/>
                </a:solidFill>
                <a:latin typeface="Century Gothic"/>
                <a:ea typeface="Century Gothic"/>
                <a:cs typeface="Century Gothic"/>
                <a:sym typeface="Century Gothic"/>
              </a:rPr>
              <a:t>“</a:t>
            </a:r>
            <a:endParaRPr/>
          </a:p>
        </p:txBody>
      </p:sp>
      <p:sp>
        <p:nvSpPr>
          <p:cNvPr id="102" name="Google Shape;102;p15"/>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8000"/>
              <a:buFont typeface="Century Gothic"/>
              <a:buNone/>
            </a:pPr>
            <a:r>
              <a:rPr b="0" lang="en-IN" sz="8000" cap="none">
                <a:solidFill>
                  <a:schemeClr val="accent1"/>
                </a:solidFill>
                <a:latin typeface="Century Gothic"/>
                <a:ea typeface="Century Gothic"/>
                <a:cs typeface="Century Gothic"/>
                <a:sym typeface="Century Gothic"/>
              </a:rPr>
              <a:t>”</a:t>
            </a:r>
            <a:endParaRPr/>
          </a:p>
        </p:txBody>
      </p:sp>
      <p:sp>
        <p:nvSpPr>
          <p:cNvPr id="103" name="Google Shape;103;p15"/>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5"/>
          <p:cNvSpPr txBox="1"/>
          <p:nvPr>
            <p:ph idx="1" type="body"/>
          </p:nvPr>
        </p:nvSpPr>
        <p:spPr>
          <a:xfrm>
            <a:off x="1141412" y="3886200"/>
            <a:ext cx="9906000" cy="8890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SzPts val="2400"/>
              <a:buNone/>
              <a:defRPr b="0" sz="2400" cap="none">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05" name="Google Shape;105;p15"/>
          <p:cNvSpPr txBox="1"/>
          <p:nvPr>
            <p:ph idx="2" type="body"/>
          </p:nvPr>
        </p:nvSpPr>
        <p:spPr>
          <a:xfrm>
            <a:off x="1141411" y="4775200"/>
            <a:ext cx="9906000" cy="10160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800"/>
              <a:buNone/>
              <a:defRPr sz="18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106" name="Google Shape;106;p1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09" name="Shape 109"/>
        <p:cNvGrpSpPr/>
        <p:nvPr/>
      </p:nvGrpSpPr>
      <p:grpSpPr>
        <a:xfrm>
          <a:off x="0" y="0"/>
          <a:ext cx="0" cy="0"/>
          <a:chOff x="0" y="0"/>
          <a:chExt cx="0" cy="0"/>
        </a:xfrm>
      </p:grpSpPr>
      <p:sp>
        <p:nvSpPr>
          <p:cNvPr id="110" name="Google Shape;110;p16"/>
          <p:cNvSpPr txBox="1"/>
          <p:nvPr>
            <p:ph type="title"/>
          </p:nvPr>
        </p:nvSpPr>
        <p:spPr>
          <a:xfrm>
            <a:off x="1141412" y="609601"/>
            <a:ext cx="99059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6"/>
          <p:cNvSpPr txBox="1"/>
          <p:nvPr>
            <p:ph idx="1" type="body"/>
          </p:nvPr>
        </p:nvSpPr>
        <p:spPr>
          <a:xfrm>
            <a:off x="1141412" y="3505200"/>
            <a:ext cx="9906000" cy="838200"/>
          </a:xfrm>
          <a:prstGeom prst="rect">
            <a:avLst/>
          </a:prstGeom>
          <a:noFill/>
          <a:ln>
            <a:noFill/>
          </a:ln>
        </p:spPr>
        <p:txBody>
          <a:bodyPr anchorCtr="0" anchor="b" bIns="45700" lIns="91425" spcFirstLastPara="1" rIns="91425" wrap="square" tIns="45700">
            <a:normAutofit/>
          </a:bodyPr>
          <a:lstStyle>
            <a:lvl1pPr indent="-228600" lvl="0" marL="457200" algn="l">
              <a:spcBef>
                <a:spcPts val="560"/>
              </a:spcBef>
              <a:spcAft>
                <a:spcPts val="0"/>
              </a:spcAft>
              <a:buSzPts val="2800"/>
              <a:buNone/>
              <a:defRPr b="0" sz="2800" cap="none">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12" name="Google Shape;112;p16"/>
          <p:cNvSpPr txBox="1"/>
          <p:nvPr>
            <p:ph idx="2" type="body"/>
          </p:nvPr>
        </p:nvSpPr>
        <p:spPr>
          <a:xfrm>
            <a:off x="1141411" y="4343400"/>
            <a:ext cx="9906000" cy="14478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800"/>
              <a:buNone/>
              <a:defRPr sz="18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113" name="Google Shape;113;p16"/>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6"/>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6"/>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6" name="Shape 116"/>
        <p:cNvGrpSpPr/>
        <p:nvPr/>
      </p:nvGrpSpPr>
      <p:grpSpPr>
        <a:xfrm>
          <a:off x="0" y="0"/>
          <a:ext cx="0" cy="0"/>
          <a:chOff x="0" y="0"/>
          <a:chExt cx="0" cy="0"/>
        </a:xfrm>
      </p:grpSpPr>
      <p:sp>
        <p:nvSpPr>
          <p:cNvPr id="117" name="Google Shape;117;p17"/>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7"/>
          <p:cNvSpPr txBox="1"/>
          <p:nvPr>
            <p:ph idx="1" type="body"/>
          </p:nvPr>
        </p:nvSpPr>
        <p:spPr>
          <a:xfrm rot="5400000">
            <a:off x="4532312" y="-723899"/>
            <a:ext cx="3124201" cy="9905998"/>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19" name="Google Shape;119;p17"/>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7"/>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17"/>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2" name="Shape 122"/>
        <p:cNvGrpSpPr/>
        <p:nvPr/>
      </p:nvGrpSpPr>
      <p:grpSpPr>
        <a:xfrm>
          <a:off x="0" y="0"/>
          <a:ext cx="0" cy="0"/>
          <a:chOff x="0" y="0"/>
          <a:chExt cx="0" cy="0"/>
        </a:xfrm>
      </p:grpSpPr>
      <p:sp>
        <p:nvSpPr>
          <p:cNvPr id="123" name="Google Shape;123;p18"/>
          <p:cNvSpPr txBox="1"/>
          <p:nvPr>
            <p:ph type="title"/>
          </p:nvPr>
        </p:nvSpPr>
        <p:spPr>
          <a:xfrm rot="5400000">
            <a:off x="7351354" y="2095143"/>
            <a:ext cx="5181601" cy="2210514"/>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8"/>
          <p:cNvSpPr txBox="1"/>
          <p:nvPr>
            <p:ph idx="1" type="body"/>
          </p:nvPr>
        </p:nvSpPr>
        <p:spPr>
          <a:xfrm rot="5400000">
            <a:off x="2322512" y="-571500"/>
            <a:ext cx="5181600" cy="7543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25" name="Google Shape;125;p1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24" name="Google Shape;24;p3"/>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1751013" y="3308581"/>
            <a:ext cx="8686800" cy="1468800"/>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lt1"/>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 type="body"/>
          </p:nvPr>
        </p:nvSpPr>
        <p:spPr>
          <a:xfrm>
            <a:off x="1751011" y="4777381"/>
            <a:ext cx="8686801" cy="860400"/>
          </a:xfrm>
          <a:prstGeom prst="rect">
            <a:avLst/>
          </a:prstGeom>
          <a:noFill/>
          <a:ln>
            <a:noFill/>
          </a:ln>
        </p:spPr>
        <p:txBody>
          <a:bodyPr anchorCtr="0" anchor="t" bIns="45700" lIns="91425" spcFirstLastPara="1" rIns="91425" wrap="square" tIns="45700">
            <a:normAutofit/>
          </a:bodyPr>
          <a:lstStyle>
            <a:lvl1pPr indent="-228600" lvl="0" marL="457200" algn="r">
              <a:spcBef>
                <a:spcPts val="400"/>
              </a:spcBef>
              <a:spcAft>
                <a:spcPts val="0"/>
              </a:spcAft>
              <a:buSzPts val="2000"/>
              <a:buNone/>
              <a:defRPr sz="20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30" name="Google Shape;30;p4"/>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 type="body"/>
          </p:nvPr>
        </p:nvSpPr>
        <p:spPr>
          <a:xfrm>
            <a:off x="1141412" y="2666999"/>
            <a:ext cx="4876800" cy="3124201"/>
          </a:xfrm>
          <a:prstGeom prst="rect">
            <a:avLst/>
          </a:prstGeom>
          <a:noFill/>
          <a:ln>
            <a:noFill/>
          </a:ln>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36" name="Google Shape;36;p5"/>
          <p:cNvSpPr txBox="1"/>
          <p:nvPr>
            <p:ph idx="2" type="body"/>
          </p:nvPr>
        </p:nvSpPr>
        <p:spPr>
          <a:xfrm>
            <a:off x="6170612" y="2667000"/>
            <a:ext cx="4876800" cy="3124200"/>
          </a:xfrm>
          <a:prstGeom prst="rect">
            <a:avLst/>
          </a:prstGeom>
          <a:noFill/>
          <a:ln>
            <a:noFill/>
          </a:ln>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37" name="Google Shape;37;p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 type="body"/>
          </p:nvPr>
        </p:nvSpPr>
        <p:spPr>
          <a:xfrm>
            <a:off x="1429280" y="2658533"/>
            <a:ext cx="4588931"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800"/>
              <a:buNone/>
              <a:defRPr b="0" sz="2800"/>
            </a:lvl1pPr>
            <a:lvl2pPr indent="-228600" lvl="1" marL="914400" algn="l">
              <a:spcBef>
                <a:spcPts val="600"/>
              </a:spcBef>
              <a:spcAft>
                <a:spcPts val="0"/>
              </a:spcAft>
              <a:buSzPts val="2000"/>
              <a:buNone/>
              <a:defRPr b="1" sz="2000"/>
            </a:lvl2pPr>
            <a:lvl3pPr indent="-228600" lvl="2" marL="1371600" algn="l">
              <a:spcBef>
                <a:spcPts val="600"/>
              </a:spcBef>
              <a:spcAft>
                <a:spcPts val="0"/>
              </a:spcAft>
              <a:buSzPts val="1800"/>
              <a:buNone/>
              <a:defRPr b="1" sz="1800"/>
            </a:lvl3pPr>
            <a:lvl4pPr indent="-228600" lvl="3" marL="1828800" algn="l">
              <a:spcBef>
                <a:spcPts val="600"/>
              </a:spcBef>
              <a:spcAft>
                <a:spcPts val="0"/>
              </a:spcAft>
              <a:buSzPts val="1600"/>
              <a:buNone/>
              <a:defRPr b="1" sz="1600"/>
            </a:lvl4pPr>
            <a:lvl5pPr indent="-228600" lvl="4" marL="2286000" algn="l">
              <a:spcBef>
                <a:spcPts val="60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43" name="Google Shape;43;p6"/>
          <p:cNvSpPr txBox="1"/>
          <p:nvPr>
            <p:ph idx="2" type="body"/>
          </p:nvPr>
        </p:nvSpPr>
        <p:spPr>
          <a:xfrm>
            <a:off x="1141412" y="3243262"/>
            <a:ext cx="4876800" cy="2547937"/>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44" name="Google Shape;44;p6"/>
          <p:cNvSpPr txBox="1"/>
          <p:nvPr>
            <p:ph idx="3" type="body"/>
          </p:nvPr>
        </p:nvSpPr>
        <p:spPr>
          <a:xfrm>
            <a:off x="6443133" y="2667000"/>
            <a:ext cx="4604280"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800"/>
              <a:buNone/>
              <a:defRPr b="0" sz="2800"/>
            </a:lvl1pPr>
            <a:lvl2pPr indent="-228600" lvl="1" marL="914400" algn="l">
              <a:spcBef>
                <a:spcPts val="600"/>
              </a:spcBef>
              <a:spcAft>
                <a:spcPts val="0"/>
              </a:spcAft>
              <a:buSzPts val="2000"/>
              <a:buNone/>
              <a:defRPr b="1" sz="2000"/>
            </a:lvl2pPr>
            <a:lvl3pPr indent="-228600" lvl="2" marL="1371600" algn="l">
              <a:spcBef>
                <a:spcPts val="600"/>
              </a:spcBef>
              <a:spcAft>
                <a:spcPts val="0"/>
              </a:spcAft>
              <a:buSzPts val="1800"/>
              <a:buNone/>
              <a:defRPr b="1" sz="1800"/>
            </a:lvl3pPr>
            <a:lvl4pPr indent="-228600" lvl="3" marL="1828800" algn="l">
              <a:spcBef>
                <a:spcPts val="600"/>
              </a:spcBef>
              <a:spcAft>
                <a:spcPts val="0"/>
              </a:spcAft>
              <a:buSzPts val="1600"/>
              <a:buNone/>
              <a:defRPr b="1" sz="1600"/>
            </a:lvl4pPr>
            <a:lvl5pPr indent="-228600" lvl="4" marL="2286000" algn="l">
              <a:spcBef>
                <a:spcPts val="60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45" name="Google Shape;45;p6"/>
          <p:cNvSpPr txBox="1"/>
          <p:nvPr>
            <p:ph idx="4" type="body"/>
          </p:nvPr>
        </p:nvSpPr>
        <p:spPr>
          <a:xfrm>
            <a:off x="6170612" y="3243262"/>
            <a:ext cx="4876801" cy="2547937"/>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46" name="Google Shape;46;p6"/>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1141411" y="1600200"/>
            <a:ext cx="3549121"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 type="body"/>
          </p:nvPr>
        </p:nvSpPr>
        <p:spPr>
          <a:xfrm>
            <a:off x="5103812" y="609601"/>
            <a:ext cx="5943601" cy="5181600"/>
          </a:xfrm>
          <a:prstGeom prst="rect">
            <a:avLst/>
          </a:prstGeom>
          <a:noFill/>
          <a:ln>
            <a:noFill/>
          </a:ln>
        </p:spPr>
        <p:txBody>
          <a:bodyPr anchorCtr="0" anchor="ctr" bIns="45700" lIns="91425" spcFirstLastPara="1" rIns="91425" wrap="square" tIns="45700">
            <a:normAutofit/>
          </a:bodyPr>
          <a:lstStyle>
            <a:lvl1pPr indent="-355600" lvl="0" marL="457200" algn="l">
              <a:spcBef>
                <a:spcPts val="400"/>
              </a:spcBef>
              <a:spcAft>
                <a:spcPts val="0"/>
              </a:spcAft>
              <a:buSzPts val="2000"/>
              <a:buChar char="•"/>
              <a:defRPr sz="2000"/>
            </a:lvl1pPr>
            <a:lvl2pPr indent="-342900" lvl="1" marL="914400" algn="l">
              <a:spcBef>
                <a:spcPts val="600"/>
              </a:spcBef>
              <a:spcAft>
                <a:spcPts val="0"/>
              </a:spcAft>
              <a:buSzPts val="1800"/>
              <a:buChar char="•"/>
              <a:defRPr sz="1800"/>
            </a:lvl2pPr>
            <a:lvl3pPr indent="-330200" lvl="2" marL="1371600" algn="l">
              <a:spcBef>
                <a:spcPts val="600"/>
              </a:spcBef>
              <a:spcAft>
                <a:spcPts val="0"/>
              </a:spcAft>
              <a:buSzPts val="1600"/>
              <a:buChar char="•"/>
              <a:defRPr sz="1600"/>
            </a:lvl3pPr>
            <a:lvl4pPr indent="-317500" lvl="3" marL="1828800" algn="l">
              <a:spcBef>
                <a:spcPts val="600"/>
              </a:spcBef>
              <a:spcAft>
                <a:spcPts val="0"/>
              </a:spcAft>
              <a:buSzPts val="1400"/>
              <a:buChar char="•"/>
              <a:defRPr sz="1400"/>
            </a:lvl4pPr>
            <a:lvl5pPr indent="-317500" lvl="4" marL="2286000" algn="l">
              <a:spcBef>
                <a:spcPts val="600"/>
              </a:spcBef>
              <a:spcAft>
                <a:spcPts val="0"/>
              </a:spcAft>
              <a:buSzPts val="1400"/>
              <a:buChar char="•"/>
              <a:defRPr sz="1400"/>
            </a:lvl5pPr>
            <a:lvl6pPr indent="-317500" lvl="5" marL="2743200" algn="l">
              <a:spcBef>
                <a:spcPts val="600"/>
              </a:spcBef>
              <a:spcAft>
                <a:spcPts val="0"/>
              </a:spcAft>
              <a:buSzPts val="1400"/>
              <a:buChar char="•"/>
              <a:defRPr sz="1400"/>
            </a:lvl6pPr>
            <a:lvl7pPr indent="-317500" lvl="6" marL="3200400" algn="l">
              <a:spcBef>
                <a:spcPts val="600"/>
              </a:spcBef>
              <a:spcAft>
                <a:spcPts val="0"/>
              </a:spcAft>
              <a:buSzPts val="1400"/>
              <a:buChar char="•"/>
              <a:defRPr sz="1400"/>
            </a:lvl7pPr>
            <a:lvl8pPr indent="-317500" lvl="7" marL="3657600" algn="l">
              <a:spcBef>
                <a:spcPts val="600"/>
              </a:spcBef>
              <a:spcAft>
                <a:spcPts val="0"/>
              </a:spcAft>
              <a:buSzPts val="1400"/>
              <a:buChar char="•"/>
              <a:defRPr sz="1400"/>
            </a:lvl8pPr>
            <a:lvl9pPr indent="-317500" lvl="8" marL="4114800" algn="l">
              <a:spcBef>
                <a:spcPts val="600"/>
              </a:spcBef>
              <a:spcAft>
                <a:spcPts val="600"/>
              </a:spcAft>
              <a:buSzPts val="1400"/>
              <a:buChar char="•"/>
              <a:defRPr sz="1400"/>
            </a:lvl9pPr>
          </a:lstStyle>
          <a:p/>
        </p:txBody>
      </p:sp>
      <p:sp>
        <p:nvSpPr>
          <p:cNvPr id="61" name="Google Shape;61;p9"/>
          <p:cNvSpPr txBox="1"/>
          <p:nvPr>
            <p:ph idx="2" type="body"/>
          </p:nvPr>
        </p:nvSpPr>
        <p:spPr>
          <a:xfrm>
            <a:off x="1141411" y="2971800"/>
            <a:ext cx="3549121" cy="1828800"/>
          </a:xfrm>
          <a:prstGeom prst="rect">
            <a:avLst/>
          </a:prstGeom>
          <a:noFill/>
          <a:ln>
            <a:noFill/>
          </a:ln>
        </p:spPr>
        <p:txBody>
          <a:bodyPr anchorCtr="0" anchor="ctr" bIns="45700" lIns="91425" spcFirstLastPara="1" rIns="91425" wrap="square" tIns="45700">
            <a:normAutofit/>
          </a:bodyPr>
          <a:lstStyle>
            <a:lvl1pPr indent="-228600" lvl="0" marL="457200" algn="l">
              <a:spcBef>
                <a:spcPts val="320"/>
              </a:spcBef>
              <a:spcAft>
                <a:spcPts val="0"/>
              </a:spcAft>
              <a:buSzPts val="1600"/>
              <a:buNone/>
              <a:defRPr sz="16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62" name="Google Shape;62;p9"/>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141411" y="1600200"/>
            <a:ext cx="5334001"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800"/>
              <a:buFont typeface="Century Gothic"/>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p:nvPr>
            <p:ph idx="2" type="pic"/>
          </p:nvPr>
        </p:nvSpPr>
        <p:spPr>
          <a:xfrm>
            <a:off x="7433733" y="-18288"/>
            <a:ext cx="3276599" cy="6903720"/>
          </a:xfrm>
          <a:prstGeom prst="rect">
            <a:avLst/>
          </a:prstGeom>
          <a:noFill/>
          <a:ln cap="flat" cmpd="sng" w="38100">
            <a:solidFill>
              <a:schemeClr val="dk2"/>
            </a:solidFill>
            <a:prstDash val="solid"/>
            <a:round/>
            <a:headEnd len="sm" w="sm" type="none"/>
            <a:tailEnd len="sm" w="sm" type="none"/>
          </a:ln>
        </p:spPr>
      </p:sp>
      <p:sp>
        <p:nvSpPr>
          <p:cNvPr id="68" name="Google Shape;68;p10"/>
          <p:cNvSpPr txBox="1"/>
          <p:nvPr>
            <p:ph idx="1" type="body"/>
          </p:nvPr>
        </p:nvSpPr>
        <p:spPr>
          <a:xfrm>
            <a:off x="1141411" y="2971800"/>
            <a:ext cx="5334001" cy="1828800"/>
          </a:xfrm>
          <a:prstGeom prst="rect">
            <a:avLst/>
          </a:prstGeom>
          <a:noFill/>
          <a:ln>
            <a:noFill/>
          </a:ln>
        </p:spPr>
        <p:txBody>
          <a:bodyPr anchorCtr="0" anchor="ctr" bIns="45700" lIns="91425" spcFirstLastPara="1" rIns="91425" wrap="square" tIns="45700">
            <a:normAutofit/>
          </a:bodyPr>
          <a:lstStyle>
            <a:lvl1pPr indent="-228600" lvl="0" marL="457200" algn="l">
              <a:spcBef>
                <a:spcPts val="360"/>
              </a:spcBef>
              <a:spcAft>
                <a:spcPts val="0"/>
              </a:spcAft>
              <a:buSzPts val="1800"/>
              <a:buNone/>
              <a:defRPr sz="18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69" name="Google Shape;69;p10"/>
          <p:cNvSpPr txBox="1"/>
          <p:nvPr>
            <p:ph idx="10" type="dt"/>
          </p:nvPr>
        </p:nvSpPr>
        <p:spPr>
          <a:xfrm>
            <a:off x="6399212" y="5883275"/>
            <a:ext cx="9144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1141412" y="5883275"/>
            <a:ext cx="5105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10742612" y="5883275"/>
            <a:ext cx="3225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1" name="Google Shape;11;p1"/>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rmAutofit/>
          </a:bodyPr>
          <a:lstStyle>
            <a:lvl1pPr indent="-355600" lvl="0" marL="457200" marR="0" rtl="0" algn="l">
              <a:spcBef>
                <a:spcPts val="400"/>
              </a:spcBef>
              <a:spcAft>
                <a:spcPts val="0"/>
              </a:spcAft>
              <a:buClr>
                <a:schemeClr val="lt1"/>
              </a:buClr>
              <a:buSzPts val="2000"/>
              <a:buFont typeface="Arial"/>
              <a:buChar char="•"/>
              <a:defRPr b="0" i="0" sz="2000" u="none" cap="small" strike="noStrike">
                <a:solidFill>
                  <a:schemeClr val="lt1"/>
                </a:solidFill>
                <a:latin typeface="Century Gothic"/>
                <a:ea typeface="Century Gothic"/>
                <a:cs typeface="Century Gothic"/>
                <a:sym typeface="Century Gothic"/>
              </a:defRPr>
            </a:lvl1pPr>
            <a:lvl2pPr indent="-342900" lvl="1" marL="914400" marR="0" rtl="0" algn="l">
              <a:spcBef>
                <a:spcPts val="60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indent="-330200" lvl="2" marL="1371600" marR="0" rtl="0" algn="l">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indent="-317500" lvl="3" marL="18288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indent="-317500" lvl="4" marL="22860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indent="-304800" lvl="5" marL="27432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indent="-304800" lvl="6" marL="32004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indent="-304800" lvl="7" marL="36576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12" name="Google Shape;12;p1"/>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 name="Google Shape;13;p1"/>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 name="Google Shape;14;p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0" marR="0" rtl="0" algn="r">
              <a:spcBef>
                <a:spcPts val="0"/>
              </a:spcBef>
              <a:buNone/>
              <a:defRPr b="1" i="0" sz="900" u="none" cap="none" strike="noStrike">
                <a:solidFill>
                  <a:srgbClr val="BFBFBF"/>
                </a:solidFill>
                <a:latin typeface="Century Gothic"/>
                <a:ea typeface="Century Gothic"/>
                <a:cs typeface="Century Gothic"/>
                <a:sym typeface="Century Gothic"/>
              </a:defRPr>
            </a:lvl2pPr>
            <a:lvl3pPr indent="0" lvl="2" marL="0" marR="0" rtl="0" algn="r">
              <a:spcBef>
                <a:spcPts val="0"/>
              </a:spcBef>
              <a:buNone/>
              <a:defRPr b="1" i="0" sz="900" u="none" cap="none" strike="noStrike">
                <a:solidFill>
                  <a:srgbClr val="BFBFBF"/>
                </a:solidFill>
                <a:latin typeface="Century Gothic"/>
                <a:ea typeface="Century Gothic"/>
                <a:cs typeface="Century Gothic"/>
                <a:sym typeface="Century Gothic"/>
              </a:defRPr>
            </a:lvl3pPr>
            <a:lvl4pPr indent="0" lvl="3" marL="0" marR="0" rtl="0" algn="r">
              <a:spcBef>
                <a:spcPts val="0"/>
              </a:spcBef>
              <a:buNone/>
              <a:defRPr b="1" i="0" sz="900" u="none" cap="none" strike="noStrike">
                <a:solidFill>
                  <a:srgbClr val="BFBFBF"/>
                </a:solidFill>
                <a:latin typeface="Century Gothic"/>
                <a:ea typeface="Century Gothic"/>
                <a:cs typeface="Century Gothic"/>
                <a:sym typeface="Century Gothic"/>
              </a:defRPr>
            </a:lvl4pPr>
            <a:lvl5pPr indent="0" lvl="4" marL="0" marR="0" rtl="0" algn="r">
              <a:spcBef>
                <a:spcPts val="0"/>
              </a:spcBef>
              <a:buNone/>
              <a:defRPr b="1" i="0" sz="900" u="none" cap="none" strike="noStrike">
                <a:solidFill>
                  <a:srgbClr val="BFBFBF"/>
                </a:solidFill>
                <a:latin typeface="Century Gothic"/>
                <a:ea typeface="Century Gothic"/>
                <a:cs typeface="Century Gothic"/>
                <a:sym typeface="Century Gothic"/>
              </a:defRPr>
            </a:lvl5pPr>
            <a:lvl6pPr indent="0" lvl="5" marL="0" marR="0" rtl="0" algn="r">
              <a:spcBef>
                <a:spcPts val="0"/>
              </a:spcBef>
              <a:buNone/>
              <a:defRPr b="1" i="0" sz="900" u="none" cap="none" strike="noStrike">
                <a:solidFill>
                  <a:srgbClr val="BFBFBF"/>
                </a:solidFill>
                <a:latin typeface="Century Gothic"/>
                <a:ea typeface="Century Gothic"/>
                <a:cs typeface="Century Gothic"/>
                <a:sym typeface="Century Gothic"/>
              </a:defRPr>
            </a:lvl6pPr>
            <a:lvl7pPr indent="0" lvl="6" marL="0" marR="0" rtl="0" algn="r">
              <a:spcBef>
                <a:spcPts val="0"/>
              </a:spcBef>
              <a:buNone/>
              <a:defRPr b="1" i="0" sz="900" u="none" cap="none" strike="noStrike">
                <a:solidFill>
                  <a:srgbClr val="BFBFBF"/>
                </a:solidFill>
                <a:latin typeface="Century Gothic"/>
                <a:ea typeface="Century Gothic"/>
                <a:cs typeface="Century Gothic"/>
                <a:sym typeface="Century Gothic"/>
              </a:defRPr>
            </a:lvl7pPr>
            <a:lvl8pPr indent="0" lvl="7" marL="0" marR="0" rtl="0" algn="r">
              <a:spcBef>
                <a:spcPts val="0"/>
              </a:spcBef>
              <a:buNone/>
              <a:defRPr b="1" i="0" sz="900" u="none" cap="none" strike="noStrike">
                <a:solidFill>
                  <a:srgbClr val="BFBFBF"/>
                </a:solidFill>
                <a:latin typeface="Century Gothic"/>
                <a:ea typeface="Century Gothic"/>
                <a:cs typeface="Century Gothic"/>
                <a:sym typeface="Century Gothic"/>
              </a:defRPr>
            </a:lvl8pPr>
            <a:lvl9pPr indent="0" lvl="8" marL="0" marR="0" rtl="0" algn="r">
              <a:spcBef>
                <a:spcPts val="0"/>
              </a:spcBef>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5.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hyperlink" Target="https://github.com/moksh10/zencare" TargetMode="External"/><Relationship Id="rId4" Type="http://schemas.openxmlformats.org/officeDocument/2006/relationships/hyperlink" Target="https://github.com/moksh10/E-HealthCare-Management-System-Server"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3.png"/><Relationship Id="rId6" Type="http://schemas.openxmlformats.org/officeDocument/2006/relationships/image" Target="../media/image18.png"/><Relationship Id="rId7"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20.png"/><Relationship Id="rId6"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9"/>
          <p:cNvSpPr txBox="1"/>
          <p:nvPr>
            <p:ph type="ctrTitle"/>
          </p:nvPr>
        </p:nvSpPr>
        <p:spPr>
          <a:xfrm>
            <a:off x="1963554" y="2021305"/>
            <a:ext cx="8142972" cy="1530417"/>
          </a:xfrm>
          <a:prstGeom prst="rect">
            <a:avLst/>
          </a:prstGeom>
          <a:noFill/>
          <a:ln>
            <a:noFill/>
          </a:ln>
        </p:spPr>
        <p:txBody>
          <a:bodyPr anchorCtr="0" anchor="b" bIns="45700" lIns="91425" spcFirstLastPara="1" rIns="91425" wrap="square" tIns="45700">
            <a:normAutofit fontScale="90000"/>
          </a:bodyPr>
          <a:lstStyle/>
          <a:p>
            <a:pPr indent="0" lvl="0" marL="0" rtl="0" algn="ctr">
              <a:spcBef>
                <a:spcPts val="0"/>
              </a:spcBef>
              <a:spcAft>
                <a:spcPts val="0"/>
              </a:spcAft>
              <a:buClr>
                <a:schemeClr val="lt1"/>
              </a:buClr>
              <a:buSzPct val="100000"/>
              <a:buFont typeface="Century Gothic"/>
              <a:buNone/>
            </a:pPr>
            <a:r>
              <a:rPr lang="en-IN"/>
              <a:t>E-HEALTHCARE MANAGEMENT</a:t>
            </a:r>
            <a:br>
              <a:rPr lang="en-IN"/>
            </a:br>
            <a:r>
              <a:rPr lang="en-IN"/>
              <a:t>SYSTEM</a:t>
            </a:r>
            <a:endParaRPr/>
          </a:p>
        </p:txBody>
      </p:sp>
      <p:pic>
        <p:nvPicPr>
          <p:cNvPr id="133" name="Google Shape;133;p19"/>
          <p:cNvPicPr preferRelativeResize="0"/>
          <p:nvPr/>
        </p:nvPicPr>
        <p:blipFill rotWithShape="1">
          <a:blip r:embed="rId3">
            <a:alphaModFix/>
          </a:blip>
          <a:srcRect b="0" l="0" r="0" t="0"/>
          <a:stretch/>
        </p:blipFill>
        <p:spPr>
          <a:xfrm>
            <a:off x="4732973" y="336031"/>
            <a:ext cx="2311132" cy="1800777"/>
          </a:xfrm>
          <a:prstGeom prst="rect">
            <a:avLst/>
          </a:prstGeom>
          <a:noFill/>
          <a:ln>
            <a:noFill/>
          </a:ln>
        </p:spPr>
      </p:pic>
      <p:sp>
        <p:nvSpPr>
          <p:cNvPr id="134" name="Google Shape;134;p19"/>
          <p:cNvSpPr txBox="1"/>
          <p:nvPr/>
        </p:nvSpPr>
        <p:spPr>
          <a:xfrm>
            <a:off x="2442694" y="4321743"/>
            <a:ext cx="6891689"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IN" sz="1800" u="none" cap="none" strike="noStrike">
                <a:solidFill>
                  <a:schemeClr val="lt1"/>
                </a:solidFill>
                <a:latin typeface="Century Gothic"/>
                <a:ea typeface="Century Gothic"/>
                <a:cs typeface="Century Gothic"/>
                <a:sym typeface="Century Gothic"/>
              </a:rPr>
              <a:t>					University-Id:-1911985066</a:t>
            </a:r>
            <a:endParaRPr/>
          </a:p>
          <a:p>
            <a:pPr indent="0" lvl="0" marL="0" marR="0" rtl="0" algn="l">
              <a:spcBef>
                <a:spcPts val="0"/>
              </a:spcBef>
              <a:spcAft>
                <a:spcPts val="0"/>
              </a:spcAft>
              <a:buNone/>
            </a:pPr>
            <a:r>
              <a:rPr lang="en-IN" sz="1800">
                <a:solidFill>
                  <a:schemeClr val="lt1"/>
                </a:solidFill>
                <a:latin typeface="Century Gothic"/>
                <a:ea typeface="Century Gothic"/>
                <a:cs typeface="Century Gothic"/>
                <a:sym typeface="Century Gothic"/>
              </a:rPr>
              <a:t>					Name:-Moksh Teng</a:t>
            </a:r>
            <a:endParaRPr/>
          </a:p>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additive="base">
                                        <p:cTn dur="500"/>
                                        <p:tgtEl>
                                          <p:spTgt spid="13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8"/>
          <p:cNvPicPr preferRelativeResize="0"/>
          <p:nvPr/>
        </p:nvPicPr>
        <p:blipFill rotWithShape="1">
          <a:blip r:embed="rId3">
            <a:alphaModFix/>
          </a:blip>
          <a:srcRect b="0" l="0" r="0" t="0"/>
          <a:stretch/>
        </p:blipFill>
        <p:spPr>
          <a:xfrm>
            <a:off x="0" y="0"/>
            <a:ext cx="12192000" cy="2319688"/>
          </a:xfrm>
          <a:prstGeom prst="rect">
            <a:avLst/>
          </a:prstGeom>
          <a:noFill/>
          <a:ln>
            <a:noFill/>
          </a:ln>
        </p:spPr>
      </p:pic>
      <p:pic>
        <p:nvPicPr>
          <p:cNvPr id="197" name="Google Shape;197;p28"/>
          <p:cNvPicPr preferRelativeResize="0"/>
          <p:nvPr/>
        </p:nvPicPr>
        <p:blipFill rotWithShape="1">
          <a:blip r:embed="rId4">
            <a:alphaModFix/>
          </a:blip>
          <a:srcRect b="0" l="0" r="0" t="0"/>
          <a:stretch/>
        </p:blipFill>
        <p:spPr>
          <a:xfrm>
            <a:off x="0" y="3003084"/>
            <a:ext cx="12192000" cy="307045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5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9"/>
          <p:cNvPicPr preferRelativeResize="0"/>
          <p:nvPr/>
        </p:nvPicPr>
        <p:blipFill rotWithShape="1">
          <a:blip r:embed="rId3">
            <a:alphaModFix/>
          </a:blip>
          <a:srcRect b="0" l="0" r="0" t="0"/>
          <a:stretch/>
        </p:blipFill>
        <p:spPr>
          <a:xfrm>
            <a:off x="0" y="1"/>
            <a:ext cx="12192000" cy="4802822"/>
          </a:xfrm>
          <a:prstGeom prst="rect">
            <a:avLst/>
          </a:prstGeom>
          <a:noFill/>
          <a:ln>
            <a:noFill/>
          </a:ln>
        </p:spPr>
      </p:pic>
      <p:pic>
        <p:nvPicPr>
          <p:cNvPr id="203" name="Google Shape;203;p29"/>
          <p:cNvPicPr preferRelativeResize="0"/>
          <p:nvPr/>
        </p:nvPicPr>
        <p:blipFill rotWithShape="1">
          <a:blip r:embed="rId4">
            <a:alphaModFix/>
          </a:blip>
          <a:srcRect b="0" l="0" r="0" t="0"/>
          <a:stretch/>
        </p:blipFill>
        <p:spPr>
          <a:xfrm>
            <a:off x="0" y="4802823"/>
            <a:ext cx="12191999" cy="20551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5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5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type="ctrTitle"/>
          </p:nvPr>
        </p:nvSpPr>
        <p:spPr>
          <a:xfrm>
            <a:off x="2125061" y="192505"/>
            <a:ext cx="7632833" cy="847023"/>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4800"/>
              <a:buFont typeface="Century Gothic"/>
              <a:buNone/>
            </a:pPr>
            <a:r>
              <a:rPr lang="en-IN"/>
              <a:t>SCREENSHOT</a:t>
            </a:r>
            <a:endParaRPr/>
          </a:p>
        </p:txBody>
      </p:sp>
      <p:pic>
        <p:nvPicPr>
          <p:cNvPr id="209" name="Google Shape;209;p30"/>
          <p:cNvPicPr preferRelativeResize="0"/>
          <p:nvPr/>
        </p:nvPicPr>
        <p:blipFill rotWithShape="1">
          <a:blip r:embed="rId3">
            <a:alphaModFix/>
          </a:blip>
          <a:srcRect b="-4702" l="4125" r="-17821" t="-4703"/>
          <a:stretch/>
        </p:blipFill>
        <p:spPr>
          <a:xfrm>
            <a:off x="3073717" y="1988502"/>
            <a:ext cx="7337609" cy="37866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5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31"/>
          <p:cNvPicPr preferRelativeResize="0"/>
          <p:nvPr/>
        </p:nvPicPr>
        <p:blipFill rotWithShape="1">
          <a:blip r:embed="rId3">
            <a:alphaModFix/>
          </a:blip>
          <a:srcRect b="0" l="0" r="0" t="0"/>
          <a:stretch/>
        </p:blipFill>
        <p:spPr>
          <a:xfrm>
            <a:off x="3086183" y="363287"/>
            <a:ext cx="5730875" cy="2730500"/>
          </a:xfrm>
          <a:prstGeom prst="rect">
            <a:avLst/>
          </a:prstGeom>
          <a:noFill/>
          <a:ln>
            <a:noFill/>
          </a:ln>
        </p:spPr>
      </p:pic>
      <p:pic>
        <p:nvPicPr>
          <p:cNvPr id="215" name="Google Shape;215;p31"/>
          <p:cNvPicPr preferRelativeResize="0"/>
          <p:nvPr/>
        </p:nvPicPr>
        <p:blipFill rotWithShape="1">
          <a:blip r:embed="rId4">
            <a:alphaModFix/>
          </a:blip>
          <a:srcRect b="0" l="0" r="0" t="0"/>
          <a:stretch/>
        </p:blipFill>
        <p:spPr>
          <a:xfrm>
            <a:off x="3086183" y="2721476"/>
            <a:ext cx="5730875" cy="2730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2"/>
          <p:cNvPicPr preferRelativeResize="0"/>
          <p:nvPr/>
        </p:nvPicPr>
        <p:blipFill rotWithShape="1">
          <a:blip r:embed="rId3">
            <a:alphaModFix/>
          </a:blip>
          <a:srcRect b="0" l="0" r="0" t="0"/>
          <a:stretch/>
        </p:blipFill>
        <p:spPr>
          <a:xfrm>
            <a:off x="2245896" y="497305"/>
            <a:ext cx="7636042" cy="57430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5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3"/>
          <p:cNvPicPr preferRelativeResize="0"/>
          <p:nvPr/>
        </p:nvPicPr>
        <p:blipFill rotWithShape="1">
          <a:blip r:embed="rId3">
            <a:alphaModFix/>
          </a:blip>
          <a:srcRect b="0" l="0" r="0" t="0"/>
          <a:stretch/>
        </p:blipFill>
        <p:spPr>
          <a:xfrm>
            <a:off x="401053" y="705853"/>
            <a:ext cx="11662609" cy="56307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500"/>
                                        <p:tgtEl>
                                          <p:spTgt spid="2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34"/>
          <p:cNvPicPr preferRelativeResize="0"/>
          <p:nvPr/>
        </p:nvPicPr>
        <p:blipFill rotWithShape="1">
          <a:blip r:embed="rId3">
            <a:alphaModFix/>
          </a:blip>
          <a:srcRect b="0" l="0" r="0" t="0"/>
          <a:stretch/>
        </p:blipFill>
        <p:spPr>
          <a:xfrm>
            <a:off x="320842" y="641684"/>
            <a:ext cx="10908632" cy="51013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5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35"/>
          <p:cNvPicPr preferRelativeResize="0"/>
          <p:nvPr/>
        </p:nvPicPr>
        <p:blipFill rotWithShape="1">
          <a:blip r:embed="rId3">
            <a:alphaModFix/>
          </a:blip>
          <a:srcRect b="0" l="0" r="0" t="0"/>
          <a:stretch/>
        </p:blipFill>
        <p:spPr>
          <a:xfrm>
            <a:off x="1082842" y="712270"/>
            <a:ext cx="10026315" cy="55826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5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36"/>
          <p:cNvPicPr preferRelativeResize="0"/>
          <p:nvPr/>
        </p:nvPicPr>
        <p:blipFill rotWithShape="1">
          <a:blip r:embed="rId3">
            <a:alphaModFix/>
          </a:blip>
          <a:srcRect b="0" l="0" r="0" t="0"/>
          <a:stretch/>
        </p:blipFill>
        <p:spPr>
          <a:xfrm>
            <a:off x="641684" y="721895"/>
            <a:ext cx="11165305" cy="5229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5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37"/>
          <p:cNvPicPr preferRelativeResize="0"/>
          <p:nvPr/>
        </p:nvPicPr>
        <p:blipFill rotWithShape="1">
          <a:blip r:embed="rId3">
            <a:alphaModFix/>
          </a:blip>
          <a:srcRect b="0" l="0" r="0" t="0"/>
          <a:stretch/>
        </p:blipFill>
        <p:spPr>
          <a:xfrm>
            <a:off x="1171074" y="641685"/>
            <a:ext cx="9753600" cy="53741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500"/>
                                        <p:tgtEl>
                                          <p:spTgt spid="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nvSpPr>
        <p:spPr>
          <a:xfrm>
            <a:off x="2885456" y="4427621"/>
            <a:ext cx="68916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Century Gothic"/>
                <a:ea typeface="Century Gothic"/>
                <a:cs typeface="Century Gothic"/>
                <a:sym typeface="Century Gothic"/>
              </a:rPr>
              <a:t>				</a:t>
            </a:r>
            <a:endParaRPr/>
          </a:p>
        </p:txBody>
      </p:sp>
      <p:sp>
        <p:nvSpPr>
          <p:cNvPr id="140" name="Google Shape;140;p20"/>
          <p:cNvSpPr txBox="1"/>
          <p:nvPr>
            <p:ph type="ctrTitle"/>
          </p:nvPr>
        </p:nvSpPr>
        <p:spPr>
          <a:xfrm>
            <a:off x="2144312" y="211756"/>
            <a:ext cx="7632833" cy="1001027"/>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4800"/>
              <a:buFont typeface="Century Gothic"/>
              <a:buNone/>
            </a:pPr>
            <a:r>
              <a:rPr lang="en-IN"/>
              <a:t>PURPOSE</a:t>
            </a:r>
            <a:endParaRPr/>
          </a:p>
        </p:txBody>
      </p:sp>
      <p:sp>
        <p:nvSpPr>
          <p:cNvPr id="141" name="Google Shape;141;p20"/>
          <p:cNvSpPr txBox="1"/>
          <p:nvPr/>
        </p:nvSpPr>
        <p:spPr>
          <a:xfrm>
            <a:off x="0" y="1720840"/>
            <a:ext cx="7950466" cy="341632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Noto Sans Symbols"/>
              <a:buChar char="❑"/>
            </a:pPr>
            <a:r>
              <a:rPr lang="en-IN" sz="1800">
                <a:solidFill>
                  <a:schemeClr val="lt1"/>
                </a:solidFill>
                <a:latin typeface="Century Gothic"/>
                <a:ea typeface="Century Gothic"/>
                <a:cs typeface="Century Gothic"/>
                <a:sym typeface="Century Gothic"/>
              </a:rPr>
              <a:t>The e-Healthcare management system is a web-based project that seeks to provide effective management of employee data and medical data of patients in hospitals and clinics.</a:t>
            </a:r>
            <a:endParaRPr sz="1800">
              <a:solidFill>
                <a:schemeClr val="lt1"/>
              </a:solidFill>
              <a:latin typeface="Century Gothic"/>
              <a:ea typeface="Century Gothic"/>
              <a:cs typeface="Century Gothic"/>
              <a:sym typeface="Century Gothic"/>
            </a:endParaRPr>
          </a:p>
          <a:p>
            <a:pPr indent="-285750" lvl="0" marL="285750" marR="0" rtl="0" algn="l">
              <a:spcBef>
                <a:spcPts val="0"/>
              </a:spcBef>
              <a:spcAft>
                <a:spcPts val="0"/>
              </a:spcAft>
              <a:buClr>
                <a:schemeClr val="lt1"/>
              </a:buClr>
              <a:buSzPts val="1800"/>
              <a:buFont typeface="Noto Sans Symbols"/>
              <a:buChar char="❑"/>
            </a:pPr>
            <a:r>
              <a:rPr lang="en-IN" sz="1800">
                <a:solidFill>
                  <a:schemeClr val="lt1"/>
                </a:solidFill>
                <a:latin typeface="Century Gothic"/>
                <a:ea typeface="Century Gothic"/>
                <a:cs typeface="Century Gothic"/>
                <a:sym typeface="Century Gothic"/>
              </a:rPr>
              <a:t>It consists of 3 modules: an administration module, doctor module and patient module.</a:t>
            </a:r>
            <a:endParaRPr/>
          </a:p>
          <a:p>
            <a:pPr indent="-285750" lvl="0" marL="285750" marR="0" rtl="0" algn="l">
              <a:spcBef>
                <a:spcPts val="0"/>
              </a:spcBef>
              <a:spcAft>
                <a:spcPts val="0"/>
              </a:spcAft>
              <a:buClr>
                <a:schemeClr val="lt1"/>
              </a:buClr>
              <a:buSzPts val="1800"/>
              <a:buFont typeface="Noto Sans Symbols"/>
              <a:buChar char="❑"/>
            </a:pPr>
            <a:r>
              <a:rPr lang="en-IN" sz="1800">
                <a:solidFill>
                  <a:schemeClr val="lt1"/>
                </a:solidFill>
                <a:latin typeface="Century Gothic"/>
                <a:ea typeface="Century Gothic"/>
                <a:cs typeface="Century Gothic"/>
                <a:sym typeface="Century Gothic"/>
              </a:rPr>
              <a:t>While the administration module is concerned with medicare management that includes doctors and appointments.</a:t>
            </a:r>
            <a:endParaRPr/>
          </a:p>
          <a:p>
            <a:pPr indent="-285750" lvl="0" marL="285750" marR="0" rtl="0" algn="l">
              <a:spcBef>
                <a:spcPts val="0"/>
              </a:spcBef>
              <a:spcAft>
                <a:spcPts val="0"/>
              </a:spcAft>
              <a:buClr>
                <a:schemeClr val="lt1"/>
              </a:buClr>
              <a:buSzPts val="1800"/>
              <a:buFont typeface="Noto Sans Symbols"/>
              <a:buChar char="❑"/>
            </a:pPr>
            <a:r>
              <a:rPr lang="en-IN" sz="1800">
                <a:solidFill>
                  <a:schemeClr val="lt1"/>
                </a:solidFill>
                <a:latin typeface="Century Gothic"/>
                <a:ea typeface="Century Gothic"/>
                <a:cs typeface="Century Gothic"/>
                <a:sym typeface="Century Gothic"/>
              </a:rPr>
              <a:t>The doctor module is concerned with appointments and creating medical records for patients.</a:t>
            </a:r>
            <a:endParaRPr/>
          </a:p>
          <a:p>
            <a:pPr indent="-285750" lvl="0" marL="285750" marR="0" rtl="0" algn="l">
              <a:spcBef>
                <a:spcPts val="0"/>
              </a:spcBef>
              <a:spcAft>
                <a:spcPts val="0"/>
              </a:spcAft>
              <a:buClr>
                <a:schemeClr val="lt1"/>
              </a:buClr>
              <a:buSzPts val="1800"/>
              <a:buFont typeface="Noto Sans Symbols"/>
              <a:buChar char="❑"/>
            </a:pPr>
            <a:r>
              <a:rPr lang="en-IN" sz="1800">
                <a:solidFill>
                  <a:schemeClr val="lt1"/>
                </a:solidFill>
                <a:latin typeface="Century Gothic"/>
                <a:ea typeface="Century Gothic"/>
                <a:cs typeface="Century Gothic"/>
                <a:sym typeface="Century Gothic"/>
              </a:rPr>
              <a:t>The patient module is for clients concerned with booking appointments.</a:t>
            </a:r>
            <a:endParaRPr sz="1800">
              <a:solidFill>
                <a:schemeClr val="lt1"/>
              </a:solidFill>
              <a:latin typeface="Century Gothic"/>
              <a:ea typeface="Century Gothic"/>
              <a:cs typeface="Century Gothic"/>
              <a:sym typeface="Century Gothic"/>
            </a:endParaRPr>
          </a:p>
          <a:p>
            <a:pPr indent="-171450" lvl="0" marL="285750" marR="0" rtl="0" algn="l">
              <a:spcBef>
                <a:spcPts val="0"/>
              </a:spcBef>
              <a:spcAft>
                <a:spcPts val="0"/>
              </a:spcAft>
              <a:buClr>
                <a:schemeClr val="lt1"/>
              </a:buClr>
              <a:buSzPts val="1800"/>
              <a:buFont typeface="Noto Sans Symbols"/>
              <a:buNone/>
            </a:pPr>
            <a:r>
              <a:t/>
            </a:r>
            <a:endParaRPr sz="1800">
              <a:solidFill>
                <a:schemeClr val="lt1"/>
              </a:solidFill>
              <a:latin typeface="Century Gothic"/>
              <a:ea typeface="Century Gothic"/>
              <a:cs typeface="Century Gothic"/>
              <a:sym typeface="Century Gothic"/>
            </a:endParaRPr>
          </a:p>
        </p:txBody>
      </p:sp>
      <p:pic>
        <p:nvPicPr>
          <p:cNvPr id="142" name="Google Shape;142;p20"/>
          <p:cNvPicPr preferRelativeResize="0"/>
          <p:nvPr/>
        </p:nvPicPr>
        <p:blipFill rotWithShape="1">
          <a:blip r:embed="rId3">
            <a:alphaModFix/>
          </a:blip>
          <a:srcRect b="0" l="0" r="0" t="0"/>
          <a:stretch/>
        </p:blipFill>
        <p:spPr>
          <a:xfrm>
            <a:off x="8110888" y="3903046"/>
            <a:ext cx="4081112" cy="295495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5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20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2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8"/>
          <p:cNvPicPr preferRelativeResize="0"/>
          <p:nvPr/>
        </p:nvPicPr>
        <p:blipFill rotWithShape="1">
          <a:blip r:embed="rId3">
            <a:alphaModFix/>
          </a:blip>
          <a:srcRect b="0" l="0" r="0" t="0"/>
          <a:stretch/>
        </p:blipFill>
        <p:spPr>
          <a:xfrm>
            <a:off x="1187116" y="561474"/>
            <a:ext cx="10315073" cy="5181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5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9"/>
          <p:cNvPicPr preferRelativeResize="0"/>
          <p:nvPr/>
        </p:nvPicPr>
        <p:blipFill rotWithShape="1">
          <a:blip r:embed="rId3">
            <a:alphaModFix/>
          </a:blip>
          <a:srcRect b="0" l="0" r="0" t="0"/>
          <a:stretch/>
        </p:blipFill>
        <p:spPr>
          <a:xfrm>
            <a:off x="770021" y="433137"/>
            <a:ext cx="10796337" cy="57911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5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40"/>
          <p:cNvPicPr preferRelativeResize="0"/>
          <p:nvPr/>
        </p:nvPicPr>
        <p:blipFill rotWithShape="1">
          <a:blip r:embed="rId3">
            <a:alphaModFix/>
          </a:blip>
          <a:srcRect b="0" l="0" r="0" t="0"/>
          <a:stretch/>
        </p:blipFill>
        <p:spPr>
          <a:xfrm>
            <a:off x="946484" y="721895"/>
            <a:ext cx="10266948" cy="5229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41"/>
          <p:cNvPicPr preferRelativeResize="0"/>
          <p:nvPr/>
        </p:nvPicPr>
        <p:blipFill rotWithShape="1">
          <a:blip r:embed="rId3">
            <a:alphaModFix/>
          </a:blip>
          <a:srcRect b="0" l="0" r="0" t="0"/>
          <a:stretch/>
        </p:blipFill>
        <p:spPr>
          <a:xfrm>
            <a:off x="689811" y="272716"/>
            <a:ext cx="10555705" cy="638475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5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42"/>
          <p:cNvPicPr preferRelativeResize="0"/>
          <p:nvPr/>
        </p:nvPicPr>
        <p:blipFill rotWithShape="1">
          <a:blip r:embed="rId3">
            <a:alphaModFix/>
          </a:blip>
          <a:srcRect b="0" l="0" r="0" t="0"/>
          <a:stretch/>
        </p:blipFill>
        <p:spPr>
          <a:xfrm>
            <a:off x="561474" y="385011"/>
            <a:ext cx="11020926" cy="606391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500"/>
                                        <p:tgtEl>
                                          <p:spTgt spid="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43"/>
          <p:cNvPicPr preferRelativeResize="0"/>
          <p:nvPr/>
        </p:nvPicPr>
        <p:blipFill rotWithShape="1">
          <a:blip r:embed="rId3">
            <a:alphaModFix/>
          </a:blip>
          <a:srcRect b="0" l="0" r="0" t="0"/>
          <a:stretch/>
        </p:blipFill>
        <p:spPr>
          <a:xfrm>
            <a:off x="513347" y="417095"/>
            <a:ext cx="10748211" cy="59195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500"/>
                                        <p:tgtEl>
                                          <p:spTgt spid="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44"/>
          <p:cNvPicPr preferRelativeResize="0"/>
          <p:nvPr/>
        </p:nvPicPr>
        <p:blipFill rotWithShape="1">
          <a:blip r:embed="rId3">
            <a:alphaModFix/>
          </a:blip>
          <a:srcRect b="0" l="0" r="0" t="0"/>
          <a:stretch/>
        </p:blipFill>
        <p:spPr>
          <a:xfrm>
            <a:off x="144380" y="320842"/>
            <a:ext cx="11839074" cy="638475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5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45"/>
          <p:cNvPicPr preferRelativeResize="0"/>
          <p:nvPr/>
        </p:nvPicPr>
        <p:blipFill rotWithShape="1">
          <a:blip r:embed="rId3">
            <a:alphaModFix/>
          </a:blip>
          <a:srcRect b="0" l="0" r="0" t="0"/>
          <a:stretch/>
        </p:blipFill>
        <p:spPr>
          <a:xfrm>
            <a:off x="449179" y="288758"/>
            <a:ext cx="11181347" cy="60478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500"/>
                                        <p:tgtEl>
                                          <p:spTgt spid="2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46"/>
          <p:cNvPicPr preferRelativeResize="0"/>
          <p:nvPr/>
        </p:nvPicPr>
        <p:blipFill rotWithShape="1">
          <a:blip r:embed="rId3">
            <a:alphaModFix/>
          </a:blip>
          <a:srcRect b="0" l="0" r="0" t="0"/>
          <a:stretch/>
        </p:blipFill>
        <p:spPr>
          <a:xfrm>
            <a:off x="385011" y="433137"/>
            <a:ext cx="11245515" cy="6144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5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47"/>
          <p:cNvPicPr preferRelativeResize="0"/>
          <p:nvPr/>
        </p:nvPicPr>
        <p:blipFill rotWithShape="1">
          <a:blip r:embed="rId3">
            <a:alphaModFix/>
          </a:blip>
          <a:srcRect b="0" l="0" r="0" t="0"/>
          <a:stretch/>
        </p:blipFill>
        <p:spPr>
          <a:xfrm>
            <a:off x="385011" y="385011"/>
            <a:ext cx="11470105" cy="6095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500"/>
                                        <p:tgtEl>
                                          <p:spTgt spid="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nvSpPr>
        <p:spPr>
          <a:xfrm>
            <a:off x="2885456" y="4427621"/>
            <a:ext cx="68916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Century Gothic"/>
                <a:ea typeface="Century Gothic"/>
                <a:cs typeface="Century Gothic"/>
                <a:sym typeface="Century Gothic"/>
              </a:rPr>
              <a:t>				</a:t>
            </a:r>
            <a:endParaRPr/>
          </a:p>
        </p:txBody>
      </p:sp>
      <p:sp>
        <p:nvSpPr>
          <p:cNvPr id="148" name="Google Shape;148;p21"/>
          <p:cNvSpPr txBox="1"/>
          <p:nvPr>
            <p:ph type="ctrTitle"/>
          </p:nvPr>
        </p:nvSpPr>
        <p:spPr>
          <a:xfrm>
            <a:off x="2144312" y="211756"/>
            <a:ext cx="7632833" cy="1001027"/>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4800"/>
              <a:buFont typeface="Century Gothic"/>
              <a:buNone/>
            </a:pPr>
            <a:r>
              <a:rPr lang="en-IN"/>
              <a:t>TOPIC DESCRIPTIONS</a:t>
            </a:r>
            <a:endParaRPr/>
          </a:p>
        </p:txBody>
      </p:sp>
      <p:sp>
        <p:nvSpPr>
          <p:cNvPr id="149" name="Google Shape;149;p21"/>
          <p:cNvSpPr txBox="1"/>
          <p:nvPr/>
        </p:nvSpPr>
        <p:spPr>
          <a:xfrm>
            <a:off x="0" y="1720840"/>
            <a:ext cx="7950466" cy="4801314"/>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Noto Sans Symbols"/>
              <a:buChar char="❑"/>
            </a:pPr>
            <a:r>
              <a:rPr lang="en-IN" sz="1800">
                <a:solidFill>
                  <a:schemeClr val="lt1"/>
                </a:solidFill>
                <a:latin typeface="Century Gothic"/>
                <a:ea typeface="Century Gothic"/>
                <a:cs typeface="Century Gothic"/>
                <a:sym typeface="Century Gothic"/>
              </a:rPr>
              <a:t>It’s an online Health Care Management service which is named Zencare. It’s convenient, it gives you the widest choice possible and it can be done sitting in the privacy of one’s cubicle. It consists of 3 modules: an administration module, doctor module and patient module.</a:t>
            </a:r>
            <a:endParaRPr/>
          </a:p>
          <a:p>
            <a:pPr indent="-285750" lvl="0" marL="285750" marR="0" rtl="0" algn="l">
              <a:spcBef>
                <a:spcPts val="0"/>
              </a:spcBef>
              <a:spcAft>
                <a:spcPts val="0"/>
              </a:spcAft>
              <a:buClr>
                <a:schemeClr val="lt1"/>
              </a:buClr>
              <a:buSzPts val="1800"/>
              <a:buFont typeface="Noto Sans Symbols"/>
              <a:buChar char="❑"/>
            </a:pPr>
            <a:r>
              <a:rPr lang="en-IN" sz="1800">
                <a:solidFill>
                  <a:schemeClr val="lt1"/>
                </a:solidFill>
                <a:latin typeface="Century Gothic"/>
                <a:ea typeface="Century Gothic"/>
                <a:cs typeface="Century Gothic"/>
                <a:sym typeface="Century Gothic"/>
              </a:rPr>
              <a:t>Today when professionals across the world are spending 10-12 hours at work every day, Online Health Care Management reduces the time and complexity.</a:t>
            </a:r>
            <a:endParaRPr/>
          </a:p>
          <a:p>
            <a:pPr indent="-285750" lvl="0" marL="285750" marR="0" rtl="0" algn="l">
              <a:spcBef>
                <a:spcPts val="0"/>
              </a:spcBef>
              <a:spcAft>
                <a:spcPts val="0"/>
              </a:spcAft>
              <a:buClr>
                <a:schemeClr val="lt1"/>
              </a:buClr>
              <a:buSzPts val="1800"/>
              <a:buFont typeface="Noto Sans Symbols"/>
              <a:buChar char="❑"/>
            </a:pPr>
            <a:r>
              <a:rPr lang="en-IN" sz="1800">
                <a:solidFill>
                  <a:schemeClr val="lt1"/>
                </a:solidFill>
                <a:latin typeface="Century Gothic"/>
                <a:ea typeface="Century Gothic"/>
                <a:cs typeface="Century Gothic"/>
                <a:sym typeface="Century Gothic"/>
              </a:rPr>
              <a:t>The system after careful analysis has been identified to be presented with the following modules.</a:t>
            </a:r>
            <a:endParaRPr/>
          </a:p>
          <a:p>
            <a:pPr indent="-285750" lvl="0" marL="285750" marR="0" rtl="0" algn="l">
              <a:spcBef>
                <a:spcPts val="0"/>
              </a:spcBef>
              <a:spcAft>
                <a:spcPts val="0"/>
              </a:spcAft>
              <a:buClr>
                <a:schemeClr val="lt1"/>
              </a:buClr>
              <a:buSzPts val="1800"/>
              <a:buFont typeface="Noto Sans Symbols"/>
              <a:buChar char="❑"/>
            </a:pPr>
            <a:r>
              <a:rPr lang="en-IN" sz="1800">
                <a:solidFill>
                  <a:schemeClr val="lt1"/>
                </a:solidFill>
                <a:latin typeface="Century Gothic"/>
                <a:ea typeface="Century Gothic"/>
                <a:cs typeface="Century Gothic"/>
                <a:sym typeface="Century Gothic"/>
              </a:rPr>
              <a:t>The modules involved are:</a:t>
            </a:r>
            <a:endParaRPr/>
          </a:p>
          <a:p>
            <a:pPr indent="-342900" lvl="1" marL="800100" marR="0" rtl="0" algn="l">
              <a:spcBef>
                <a:spcPts val="0"/>
              </a:spcBef>
              <a:spcAft>
                <a:spcPts val="0"/>
              </a:spcAft>
              <a:buClr>
                <a:schemeClr val="lt1"/>
              </a:buClr>
              <a:buSzPts val="1800"/>
              <a:buFont typeface="Century Gothic"/>
              <a:buAutoNum type="arabicPeriod"/>
            </a:pPr>
            <a:r>
              <a:rPr b="0" i="0" lang="en-IN" sz="1800" u="none" cap="none" strike="noStrike">
                <a:solidFill>
                  <a:schemeClr val="lt1"/>
                </a:solidFill>
                <a:latin typeface="Century Gothic"/>
                <a:ea typeface="Century Gothic"/>
                <a:cs typeface="Century Gothic"/>
                <a:sym typeface="Century Gothic"/>
              </a:rPr>
              <a:t>ADMIN MODULE .</a:t>
            </a:r>
            <a:endParaRPr/>
          </a:p>
          <a:p>
            <a:pPr indent="-342900" lvl="1" marL="800100" marR="0" rtl="0" algn="l">
              <a:spcBef>
                <a:spcPts val="0"/>
              </a:spcBef>
              <a:spcAft>
                <a:spcPts val="0"/>
              </a:spcAft>
              <a:buClr>
                <a:schemeClr val="lt1"/>
              </a:buClr>
              <a:buSzPts val="1800"/>
              <a:buFont typeface="Century Gothic"/>
              <a:buAutoNum type="arabicPeriod"/>
            </a:pPr>
            <a:r>
              <a:rPr b="0" i="0" lang="en-IN" sz="1800" u="none" cap="none" strike="noStrike">
                <a:solidFill>
                  <a:schemeClr val="lt1"/>
                </a:solidFill>
                <a:latin typeface="Century Gothic"/>
                <a:ea typeface="Century Gothic"/>
                <a:cs typeface="Century Gothic"/>
                <a:sym typeface="Century Gothic"/>
              </a:rPr>
              <a:t>DOCTOR MODULE.</a:t>
            </a:r>
            <a:endParaRPr/>
          </a:p>
          <a:p>
            <a:pPr indent="-342900" lvl="1" marL="800100" marR="0" rtl="0" algn="l">
              <a:spcBef>
                <a:spcPts val="0"/>
              </a:spcBef>
              <a:spcAft>
                <a:spcPts val="0"/>
              </a:spcAft>
              <a:buClr>
                <a:schemeClr val="lt1"/>
              </a:buClr>
              <a:buSzPts val="1800"/>
              <a:buFont typeface="Century Gothic"/>
              <a:buAutoNum type="arabicPeriod"/>
            </a:pPr>
            <a:r>
              <a:rPr b="0" i="0" lang="en-IN" sz="1800" u="none" cap="none" strike="noStrike">
                <a:solidFill>
                  <a:schemeClr val="lt1"/>
                </a:solidFill>
                <a:latin typeface="Century Gothic"/>
                <a:ea typeface="Century Gothic"/>
                <a:cs typeface="Century Gothic"/>
                <a:sym typeface="Century Gothic"/>
              </a:rPr>
              <a:t>PATIENT MODULE .</a:t>
            </a:r>
            <a:endParaRPr/>
          </a:p>
          <a:p>
            <a:pPr indent="-171450" lvl="1" marL="742950" marR="0" rtl="0" algn="l">
              <a:spcBef>
                <a:spcPts val="0"/>
              </a:spcBef>
              <a:spcAft>
                <a:spcPts val="0"/>
              </a:spcAft>
              <a:buClr>
                <a:schemeClr val="lt1"/>
              </a:buClr>
              <a:buSzPts val="1800"/>
              <a:buFont typeface="Noto Sans Symbols"/>
              <a:buNone/>
            </a:pPr>
            <a:r>
              <a:t/>
            </a:r>
            <a:endParaRPr b="0" i="0" sz="1800" u="none" cap="none" strike="noStrike">
              <a:solidFill>
                <a:schemeClr val="lt1"/>
              </a:solidFill>
              <a:latin typeface="Century Gothic"/>
              <a:ea typeface="Century Gothic"/>
              <a:cs typeface="Century Gothic"/>
              <a:sym typeface="Century Gothic"/>
            </a:endParaRPr>
          </a:p>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a:p>
            <a:pPr indent="-171450" lvl="0" marL="285750" marR="0" rtl="0" algn="l">
              <a:spcBef>
                <a:spcPts val="0"/>
              </a:spcBef>
              <a:spcAft>
                <a:spcPts val="0"/>
              </a:spcAft>
              <a:buClr>
                <a:schemeClr val="lt1"/>
              </a:buClr>
              <a:buSzPts val="1800"/>
              <a:buFont typeface="Noto Sans Symbols"/>
              <a:buNone/>
            </a:pPr>
            <a:r>
              <a:t/>
            </a:r>
            <a:endParaRPr sz="1800">
              <a:solidFill>
                <a:schemeClr val="lt1"/>
              </a:solidFill>
              <a:latin typeface="Century Gothic"/>
              <a:ea typeface="Century Gothic"/>
              <a:cs typeface="Century Gothic"/>
              <a:sym typeface="Century Gothic"/>
            </a:endParaRPr>
          </a:p>
        </p:txBody>
      </p:sp>
      <p:pic>
        <p:nvPicPr>
          <p:cNvPr id="150" name="Google Shape;150;p21"/>
          <p:cNvPicPr preferRelativeResize="0"/>
          <p:nvPr/>
        </p:nvPicPr>
        <p:blipFill rotWithShape="1">
          <a:blip r:embed="rId3">
            <a:alphaModFix/>
          </a:blip>
          <a:srcRect b="0" l="0" r="0" t="0"/>
          <a:stretch/>
        </p:blipFill>
        <p:spPr>
          <a:xfrm>
            <a:off x="8248850" y="3818848"/>
            <a:ext cx="3943149" cy="30391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20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48"/>
          <p:cNvPicPr preferRelativeResize="0"/>
          <p:nvPr/>
        </p:nvPicPr>
        <p:blipFill rotWithShape="1">
          <a:blip r:embed="rId3">
            <a:alphaModFix/>
          </a:blip>
          <a:srcRect b="0" l="0" r="0" t="0"/>
          <a:stretch/>
        </p:blipFill>
        <p:spPr>
          <a:xfrm>
            <a:off x="368968" y="304800"/>
            <a:ext cx="11550316" cy="603183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500"/>
                                        <p:tgtEl>
                                          <p:spTgt spid="3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49"/>
          <p:cNvPicPr preferRelativeResize="0"/>
          <p:nvPr/>
        </p:nvPicPr>
        <p:blipFill rotWithShape="1">
          <a:blip r:embed="rId3">
            <a:alphaModFix/>
          </a:blip>
          <a:srcRect b="0" l="0" r="0" t="0"/>
          <a:stretch/>
        </p:blipFill>
        <p:spPr>
          <a:xfrm>
            <a:off x="529389" y="272716"/>
            <a:ext cx="10924674" cy="609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500"/>
                                        <p:tgtEl>
                                          <p:spTgt spid="3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50"/>
          <p:cNvPicPr preferRelativeResize="0"/>
          <p:nvPr/>
        </p:nvPicPr>
        <p:blipFill rotWithShape="1">
          <a:blip r:embed="rId3">
            <a:alphaModFix/>
          </a:blip>
          <a:srcRect b="0" l="0" r="0" t="0"/>
          <a:stretch/>
        </p:blipFill>
        <p:spPr>
          <a:xfrm>
            <a:off x="577517" y="417095"/>
            <a:ext cx="11117178" cy="57591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500"/>
                                        <p:tgtEl>
                                          <p:spTgt spid="3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51"/>
          <p:cNvPicPr preferRelativeResize="0"/>
          <p:nvPr/>
        </p:nvPicPr>
        <p:blipFill rotWithShape="1">
          <a:blip r:embed="rId3">
            <a:alphaModFix/>
          </a:blip>
          <a:srcRect b="0" l="0" r="0" t="0"/>
          <a:stretch/>
        </p:blipFill>
        <p:spPr>
          <a:xfrm>
            <a:off x="834189" y="609601"/>
            <a:ext cx="10892590" cy="556661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500"/>
                                        <p:tgtEl>
                                          <p:spTgt spid="3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52"/>
          <p:cNvPicPr preferRelativeResize="0"/>
          <p:nvPr/>
        </p:nvPicPr>
        <p:blipFill rotWithShape="1">
          <a:blip r:embed="rId3">
            <a:alphaModFix/>
          </a:blip>
          <a:srcRect b="0" l="0" r="0" t="0"/>
          <a:stretch/>
        </p:blipFill>
        <p:spPr>
          <a:xfrm>
            <a:off x="1106906" y="577516"/>
            <a:ext cx="10170694" cy="58393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500"/>
                                        <p:tgtEl>
                                          <p:spTgt spid="3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53"/>
          <p:cNvPicPr preferRelativeResize="0"/>
          <p:nvPr/>
        </p:nvPicPr>
        <p:blipFill rotWithShape="1">
          <a:blip r:embed="rId3">
            <a:alphaModFix/>
          </a:blip>
          <a:srcRect b="0" l="0" r="0" t="0"/>
          <a:stretch/>
        </p:blipFill>
        <p:spPr>
          <a:xfrm>
            <a:off x="513348" y="417095"/>
            <a:ext cx="11229474" cy="599974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500"/>
                                        <p:tgtEl>
                                          <p:spTgt spid="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54"/>
          <p:cNvPicPr preferRelativeResize="0"/>
          <p:nvPr/>
        </p:nvPicPr>
        <p:blipFill rotWithShape="1">
          <a:blip r:embed="rId3">
            <a:alphaModFix/>
          </a:blip>
          <a:srcRect b="0" l="0" r="0" t="0"/>
          <a:stretch/>
        </p:blipFill>
        <p:spPr>
          <a:xfrm>
            <a:off x="834189" y="561475"/>
            <a:ext cx="10924673" cy="60157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5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55"/>
          <p:cNvPicPr preferRelativeResize="0"/>
          <p:nvPr/>
        </p:nvPicPr>
        <p:blipFill rotWithShape="1">
          <a:blip r:embed="rId3">
            <a:alphaModFix/>
          </a:blip>
          <a:srcRect b="0" l="0" r="0" t="0"/>
          <a:stretch/>
        </p:blipFill>
        <p:spPr>
          <a:xfrm>
            <a:off x="449180" y="433137"/>
            <a:ext cx="11277600" cy="585536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500"/>
                                        <p:tgtEl>
                                          <p:spTgt spid="3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56"/>
          <p:cNvPicPr preferRelativeResize="0"/>
          <p:nvPr/>
        </p:nvPicPr>
        <p:blipFill rotWithShape="1">
          <a:blip r:embed="rId3">
            <a:alphaModFix/>
          </a:blip>
          <a:srcRect b="0" l="0" r="0" t="0"/>
          <a:stretch/>
        </p:blipFill>
        <p:spPr>
          <a:xfrm>
            <a:off x="689811" y="465221"/>
            <a:ext cx="10796336" cy="57911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500"/>
                                        <p:tgtEl>
                                          <p:spTgt spid="3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57"/>
          <p:cNvPicPr preferRelativeResize="0"/>
          <p:nvPr/>
        </p:nvPicPr>
        <p:blipFill rotWithShape="1">
          <a:blip r:embed="rId3">
            <a:alphaModFix/>
          </a:blip>
          <a:srcRect b="0" l="0" r="0" t="0"/>
          <a:stretch/>
        </p:blipFill>
        <p:spPr>
          <a:xfrm>
            <a:off x="577517" y="336884"/>
            <a:ext cx="11213430" cy="57109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500"/>
                                        <p:tgtEl>
                                          <p:spTgt spid="3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2"/>
          <p:cNvSpPr txBox="1"/>
          <p:nvPr/>
        </p:nvSpPr>
        <p:spPr>
          <a:xfrm>
            <a:off x="2885456" y="4427621"/>
            <a:ext cx="689168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Century Gothic"/>
                <a:ea typeface="Century Gothic"/>
                <a:cs typeface="Century Gothic"/>
                <a:sym typeface="Century Gothic"/>
              </a:rPr>
              <a:t>				</a:t>
            </a:r>
            <a:endParaRPr/>
          </a:p>
        </p:txBody>
      </p:sp>
      <p:sp>
        <p:nvSpPr>
          <p:cNvPr id="156" name="Google Shape;156;p22"/>
          <p:cNvSpPr txBox="1"/>
          <p:nvPr>
            <p:ph type="ctrTitle"/>
          </p:nvPr>
        </p:nvSpPr>
        <p:spPr>
          <a:xfrm>
            <a:off x="2144312" y="211756"/>
            <a:ext cx="7632833" cy="1357162"/>
          </a:xfrm>
          <a:prstGeom prst="rect">
            <a:avLst/>
          </a:prstGeom>
          <a:noFill/>
          <a:ln>
            <a:noFill/>
          </a:ln>
        </p:spPr>
        <p:txBody>
          <a:bodyPr anchorCtr="0" anchor="b" bIns="45700" lIns="91425" spcFirstLastPara="1" rIns="91425" wrap="square" tIns="45700">
            <a:normAutofit fontScale="90000"/>
          </a:bodyPr>
          <a:lstStyle/>
          <a:p>
            <a:pPr indent="0" lvl="0" marL="0" rtl="0" algn="ctr">
              <a:spcBef>
                <a:spcPts val="0"/>
              </a:spcBef>
              <a:spcAft>
                <a:spcPts val="0"/>
              </a:spcAft>
              <a:buClr>
                <a:schemeClr val="lt1"/>
              </a:buClr>
              <a:buSzPct val="100000"/>
              <a:buFont typeface="Century Gothic"/>
              <a:buNone/>
            </a:pPr>
            <a:r>
              <a:rPr lang="en-IN"/>
              <a:t>TECHNOLOGIES DESCRIPTION</a:t>
            </a:r>
            <a:endParaRPr/>
          </a:p>
        </p:txBody>
      </p:sp>
      <p:sp>
        <p:nvSpPr>
          <p:cNvPr id="157" name="Google Shape;157;p22"/>
          <p:cNvSpPr txBox="1"/>
          <p:nvPr/>
        </p:nvSpPr>
        <p:spPr>
          <a:xfrm>
            <a:off x="1985495" y="2690336"/>
            <a:ext cx="7950600" cy="14775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Noto Sans Symbols"/>
              <a:buChar char="❑"/>
            </a:pPr>
            <a:r>
              <a:rPr lang="en-IN" sz="1800">
                <a:solidFill>
                  <a:schemeClr val="lt1"/>
                </a:solidFill>
                <a:latin typeface="Century Gothic"/>
                <a:ea typeface="Century Gothic"/>
                <a:cs typeface="Century Gothic"/>
                <a:sym typeface="Century Gothic"/>
              </a:rPr>
              <a:t>Front-end technologies: HTML, CSS, JS, React JS, Axios, Yup, React Router, Bootstrap.</a:t>
            </a:r>
            <a:endParaRPr/>
          </a:p>
          <a:p>
            <a:pPr indent="-285750" lvl="0" marL="285750" marR="0" rtl="0" algn="l">
              <a:spcBef>
                <a:spcPts val="0"/>
              </a:spcBef>
              <a:spcAft>
                <a:spcPts val="0"/>
              </a:spcAft>
              <a:buClr>
                <a:schemeClr val="lt1"/>
              </a:buClr>
              <a:buSzPts val="1800"/>
              <a:buFont typeface="Noto Sans Symbols"/>
              <a:buChar char="❑"/>
            </a:pPr>
            <a:r>
              <a:rPr lang="en-IN" sz="1800">
                <a:solidFill>
                  <a:schemeClr val="lt1"/>
                </a:solidFill>
                <a:latin typeface="Century Gothic"/>
                <a:ea typeface="Century Gothic"/>
                <a:cs typeface="Century Gothic"/>
                <a:sym typeface="Century Gothic"/>
              </a:rPr>
              <a:t>Backend technologies: Java, Spring Boot, Spring Core, Spring Security(with JWT), Hibernate ORM, Spring Boot JPA, MySQL, Spring Boot Starter Validation, Spring Boot Starter Mail.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5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20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8"/>
          <p:cNvSpPr txBox="1"/>
          <p:nvPr>
            <p:ph type="ctrTitle"/>
          </p:nvPr>
        </p:nvSpPr>
        <p:spPr>
          <a:xfrm>
            <a:off x="2144312" y="163630"/>
            <a:ext cx="7632833" cy="1357162"/>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4800"/>
              <a:buFont typeface="Century Gothic"/>
              <a:buNone/>
            </a:pPr>
            <a:r>
              <a:rPr lang="en-IN"/>
              <a:t>FUTURE SCOPE</a:t>
            </a:r>
            <a:endParaRPr/>
          </a:p>
        </p:txBody>
      </p:sp>
      <p:sp>
        <p:nvSpPr>
          <p:cNvPr id="351" name="Google Shape;351;p58"/>
          <p:cNvSpPr txBox="1"/>
          <p:nvPr/>
        </p:nvSpPr>
        <p:spPr>
          <a:xfrm>
            <a:off x="981777" y="2417182"/>
            <a:ext cx="9480884"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lt1"/>
              </a:buClr>
              <a:buSzPts val="1800"/>
              <a:buFont typeface="Noto Sans Symbols"/>
              <a:buChar char="❑"/>
            </a:pPr>
            <a:r>
              <a:rPr lang="en-IN" sz="1800">
                <a:solidFill>
                  <a:schemeClr val="lt1"/>
                </a:solidFill>
                <a:latin typeface="Century Gothic"/>
                <a:ea typeface="Century Gothic"/>
                <a:cs typeface="Century Gothic"/>
                <a:sym typeface="Century Gothic"/>
              </a:rPr>
              <a:t>Addition of chat application between doctors and patients. </a:t>
            </a:r>
            <a:endParaRPr/>
          </a:p>
          <a:p>
            <a:pPr indent="-285750" lvl="0" marL="285750" marR="0" rtl="0" algn="l">
              <a:spcBef>
                <a:spcPts val="0"/>
              </a:spcBef>
              <a:spcAft>
                <a:spcPts val="0"/>
              </a:spcAft>
              <a:buClr>
                <a:schemeClr val="lt1"/>
              </a:buClr>
              <a:buSzPts val="1800"/>
              <a:buFont typeface="Noto Sans Symbols"/>
              <a:buChar char="❑"/>
            </a:pPr>
            <a:r>
              <a:rPr lang="en-IN" sz="1800">
                <a:solidFill>
                  <a:schemeClr val="lt1"/>
                </a:solidFill>
                <a:latin typeface="Century Gothic"/>
                <a:ea typeface="Century Gothic"/>
                <a:cs typeface="Century Gothic"/>
                <a:sym typeface="Century Gothic"/>
              </a:rPr>
              <a:t>Additional security additions like OAuth, email verification on patient signup.</a:t>
            </a:r>
            <a:endParaRPr/>
          </a:p>
          <a:p>
            <a:pPr indent="-285750" lvl="0" marL="285750" marR="0" rtl="0" algn="l">
              <a:spcBef>
                <a:spcPts val="0"/>
              </a:spcBef>
              <a:spcAft>
                <a:spcPts val="0"/>
              </a:spcAft>
              <a:buClr>
                <a:schemeClr val="lt1"/>
              </a:buClr>
              <a:buSzPts val="1800"/>
              <a:buFont typeface="Noto Sans Symbols"/>
              <a:buChar char="❑"/>
            </a:pPr>
            <a:r>
              <a:rPr lang="en-IN" sz="1800">
                <a:solidFill>
                  <a:schemeClr val="lt1"/>
                </a:solidFill>
                <a:latin typeface="Century Gothic"/>
                <a:ea typeface="Century Gothic"/>
                <a:cs typeface="Century Gothic"/>
                <a:sym typeface="Century Gothic"/>
              </a:rPr>
              <a:t>Forgot password feature.</a:t>
            </a:r>
            <a:endParaRPr sz="1800">
              <a:solidFill>
                <a:schemeClr val="lt1"/>
              </a:solidFill>
              <a:latin typeface="Century Gothic"/>
              <a:ea typeface="Century Gothic"/>
              <a:cs typeface="Century Gothic"/>
              <a:sym typeface="Century Gothic"/>
            </a:endParaRPr>
          </a:p>
          <a:p>
            <a:pPr indent="-285750" lvl="0" marL="285750" marR="0" rtl="0" algn="l">
              <a:spcBef>
                <a:spcPts val="0"/>
              </a:spcBef>
              <a:spcAft>
                <a:spcPts val="0"/>
              </a:spcAft>
              <a:buClr>
                <a:schemeClr val="lt1"/>
              </a:buClr>
              <a:buSzPts val="1800"/>
              <a:buFont typeface="Noto Sans Symbols"/>
              <a:buChar char="❑"/>
            </a:pPr>
            <a:r>
              <a:rPr lang="en-IN" sz="1800">
                <a:solidFill>
                  <a:schemeClr val="lt1"/>
                </a:solidFill>
                <a:latin typeface="Century Gothic"/>
                <a:ea typeface="Century Gothic"/>
                <a:cs typeface="Century Gothic"/>
                <a:sym typeface="Century Gothic"/>
              </a:rPr>
              <a:t>Patient Email can be updatable.</a:t>
            </a:r>
            <a:endParaRPr/>
          </a:p>
          <a:p>
            <a:pPr indent="-285750" lvl="0" marL="285750" marR="0" rtl="0" algn="l">
              <a:spcBef>
                <a:spcPts val="0"/>
              </a:spcBef>
              <a:spcAft>
                <a:spcPts val="0"/>
              </a:spcAft>
              <a:buClr>
                <a:schemeClr val="lt1"/>
              </a:buClr>
              <a:buSzPts val="1800"/>
              <a:buFont typeface="Noto Sans Symbols"/>
              <a:buChar char="❑"/>
            </a:pPr>
            <a:r>
              <a:rPr lang="en-IN" sz="1800">
                <a:solidFill>
                  <a:schemeClr val="lt1"/>
                </a:solidFill>
                <a:latin typeface="Century Gothic"/>
                <a:ea typeface="Century Gothic"/>
                <a:cs typeface="Century Gothic"/>
                <a:sym typeface="Century Gothic"/>
              </a:rPr>
              <a:t>Data visualization of patient’s medical history.</a:t>
            </a:r>
            <a:endParaRPr/>
          </a:p>
          <a:p>
            <a:pPr indent="-285750" lvl="0" marL="285750" marR="0" rtl="0" algn="l">
              <a:spcBef>
                <a:spcPts val="0"/>
              </a:spcBef>
              <a:spcAft>
                <a:spcPts val="0"/>
              </a:spcAft>
              <a:buClr>
                <a:schemeClr val="lt1"/>
              </a:buClr>
              <a:buSzPts val="1800"/>
              <a:buFont typeface="Noto Sans Symbols"/>
              <a:buChar char="❑"/>
            </a:pPr>
            <a:r>
              <a:rPr lang="en-IN" sz="1800">
                <a:solidFill>
                  <a:schemeClr val="lt1"/>
                </a:solidFill>
                <a:latin typeface="Century Gothic"/>
                <a:ea typeface="Century Gothic"/>
                <a:cs typeface="Century Gothic"/>
                <a:sym typeface="Century Gothic"/>
              </a:rPr>
              <a:t>Bill Management System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500"/>
                                        <p:tgtEl>
                                          <p:spTgt spid="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500"/>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59"/>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5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0"/>
          <p:cNvSpPr txBox="1"/>
          <p:nvPr/>
        </p:nvSpPr>
        <p:spPr>
          <a:xfrm>
            <a:off x="2377440" y="2127184"/>
            <a:ext cx="8277726" cy="1477328"/>
          </a:xfrm>
          <a:prstGeom prst="rect">
            <a:avLst/>
          </a:prstGeom>
          <a:noFill/>
          <a:ln>
            <a:noFill/>
          </a:ln>
        </p:spPr>
        <p:txBody>
          <a:bodyPr anchorCtr="0" anchor="t" bIns="45700" lIns="91425" spcFirstLastPara="1" rIns="91425" wrap="square" tIns="45700">
            <a:spAutoFit/>
          </a:bodyPr>
          <a:lstStyle/>
          <a:p>
            <a:pPr indent="0" lvl="0" marL="0" marR="0" rtl="0" algn="just">
              <a:lnSpc>
                <a:spcPct val="200000"/>
              </a:lnSpc>
              <a:spcBef>
                <a:spcPts val="0"/>
              </a:spcBef>
              <a:spcAft>
                <a:spcPts val="0"/>
              </a:spcAft>
              <a:buNone/>
            </a:pPr>
            <a:r>
              <a:rPr lang="en-IN" sz="1800">
                <a:solidFill>
                  <a:schemeClr val="lt1"/>
                </a:solidFill>
                <a:latin typeface="Times New Roman"/>
                <a:ea typeface="Times New Roman"/>
                <a:cs typeface="Times New Roman"/>
                <a:sym typeface="Times New Roman"/>
              </a:rPr>
              <a:t>Frontend: </a:t>
            </a:r>
            <a:r>
              <a:rPr lang="en-IN" sz="1800" u="sng">
                <a:solidFill>
                  <a:schemeClr val="hlink"/>
                </a:solidFill>
                <a:latin typeface="Times New Roman"/>
                <a:ea typeface="Times New Roman"/>
                <a:cs typeface="Times New Roman"/>
                <a:sym typeface="Times New Roman"/>
                <a:hlinkClick r:id="rId3"/>
              </a:rPr>
              <a:t>https://github.com/moksh10/zencare</a:t>
            </a:r>
            <a:endParaRPr sz="1800">
              <a:solidFill>
                <a:schemeClr val="lt1"/>
              </a:solidFill>
              <a:latin typeface="Arial"/>
              <a:ea typeface="Arial"/>
              <a:cs typeface="Arial"/>
              <a:sym typeface="Arial"/>
            </a:endParaRPr>
          </a:p>
          <a:p>
            <a:pPr indent="0" lvl="0" marL="0" marR="0" rtl="0" algn="just">
              <a:lnSpc>
                <a:spcPct val="200000"/>
              </a:lnSpc>
              <a:spcBef>
                <a:spcPts val="0"/>
              </a:spcBef>
              <a:spcAft>
                <a:spcPts val="0"/>
              </a:spcAft>
              <a:buNone/>
            </a:pPr>
            <a:r>
              <a:rPr lang="en-IN" sz="1800">
                <a:solidFill>
                  <a:schemeClr val="lt1"/>
                </a:solidFill>
                <a:latin typeface="Times New Roman"/>
                <a:ea typeface="Times New Roman"/>
                <a:cs typeface="Times New Roman"/>
                <a:sym typeface="Times New Roman"/>
              </a:rPr>
              <a:t>Backend: </a:t>
            </a:r>
            <a:r>
              <a:rPr lang="en-IN" sz="1800" u="sng">
                <a:solidFill>
                  <a:schemeClr val="hlink"/>
                </a:solidFill>
                <a:latin typeface="Times New Roman"/>
                <a:ea typeface="Times New Roman"/>
                <a:cs typeface="Times New Roman"/>
                <a:sym typeface="Times New Roman"/>
                <a:hlinkClick r:id="rId4"/>
              </a:rPr>
              <a:t>https://github.com/moksh10/E-HealthCare-Management-System-Server</a:t>
            </a:r>
            <a:endParaRPr sz="1800">
              <a:solidFill>
                <a:schemeClr val="lt1"/>
              </a:solidFill>
              <a:latin typeface="Arial"/>
              <a:ea typeface="Arial"/>
              <a:cs typeface="Arial"/>
              <a:sym typeface="Arial"/>
            </a:endParaRPr>
          </a:p>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62" name="Google Shape;362;p60"/>
          <p:cNvSpPr txBox="1"/>
          <p:nvPr/>
        </p:nvSpPr>
        <p:spPr>
          <a:xfrm>
            <a:off x="2529038" y="570917"/>
            <a:ext cx="609760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4000">
                <a:solidFill>
                  <a:schemeClr val="lt1"/>
                </a:solidFill>
                <a:latin typeface="Century Gothic"/>
                <a:ea typeface="Century Gothic"/>
                <a:cs typeface="Century Gothic"/>
                <a:sym typeface="Century Gothic"/>
              </a:rPr>
              <a:t>GITHUB LINKS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500"/>
                                        <p:tgtEl>
                                          <p:spTgt spid="3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61"/>
                                        </p:tgtEl>
                                        <p:attrNameLst>
                                          <p:attrName>style.visibility</p:attrName>
                                        </p:attrNameLst>
                                      </p:cBhvr>
                                      <p:to>
                                        <p:strVal val="visible"/>
                                      </p:to>
                                    </p:set>
                                    <p:anim calcmode="lin" valueType="num">
                                      <p:cBhvr additive="base">
                                        <p:cTn dur="500"/>
                                        <p:tgtEl>
                                          <p:spTgt spid="36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1"/>
          <p:cNvSpPr txBox="1"/>
          <p:nvPr/>
        </p:nvSpPr>
        <p:spPr>
          <a:xfrm>
            <a:off x="3753852" y="2752824"/>
            <a:ext cx="5332395"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6000">
                <a:solidFill>
                  <a:schemeClr val="lt1"/>
                </a:solidFill>
                <a:latin typeface="Century Gothic"/>
                <a:ea typeface="Century Gothic"/>
                <a:cs typeface="Century Gothic"/>
                <a:sym typeface="Century Gothic"/>
              </a:rPr>
              <a:t>Thank You</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2000"/>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3"/>
          <p:cNvPicPr preferRelativeResize="0"/>
          <p:nvPr/>
        </p:nvPicPr>
        <p:blipFill rotWithShape="1">
          <a:blip r:embed="rId3">
            <a:alphaModFix/>
          </a:blip>
          <a:srcRect b="0" l="0" r="0" t="0"/>
          <a:stretch/>
        </p:blipFill>
        <p:spPr>
          <a:xfrm>
            <a:off x="981827" y="586389"/>
            <a:ext cx="2473642" cy="2473642"/>
          </a:xfrm>
          <a:prstGeom prst="rect">
            <a:avLst/>
          </a:prstGeom>
          <a:noFill/>
          <a:ln>
            <a:noFill/>
          </a:ln>
        </p:spPr>
      </p:pic>
      <p:pic>
        <p:nvPicPr>
          <p:cNvPr id="163" name="Google Shape;163;p23"/>
          <p:cNvPicPr preferRelativeResize="0"/>
          <p:nvPr/>
        </p:nvPicPr>
        <p:blipFill rotWithShape="1">
          <a:blip r:embed="rId4">
            <a:alphaModFix/>
          </a:blip>
          <a:srcRect b="0" l="0" r="0" t="0"/>
          <a:stretch/>
        </p:blipFill>
        <p:spPr>
          <a:xfrm>
            <a:off x="4637916" y="586389"/>
            <a:ext cx="2264358" cy="2473642"/>
          </a:xfrm>
          <a:prstGeom prst="rect">
            <a:avLst/>
          </a:prstGeom>
          <a:noFill/>
          <a:ln>
            <a:noFill/>
          </a:ln>
        </p:spPr>
      </p:pic>
      <p:pic>
        <p:nvPicPr>
          <p:cNvPr id="164" name="Google Shape;164;p23"/>
          <p:cNvPicPr preferRelativeResize="0"/>
          <p:nvPr/>
        </p:nvPicPr>
        <p:blipFill rotWithShape="1">
          <a:blip r:embed="rId5">
            <a:alphaModFix/>
          </a:blip>
          <a:srcRect b="0" l="0" r="0" t="0"/>
          <a:stretch/>
        </p:blipFill>
        <p:spPr>
          <a:xfrm>
            <a:off x="8084721" y="586389"/>
            <a:ext cx="2570446" cy="2564643"/>
          </a:xfrm>
          <a:prstGeom prst="rect">
            <a:avLst/>
          </a:prstGeom>
          <a:noFill/>
          <a:ln>
            <a:noFill/>
          </a:ln>
        </p:spPr>
      </p:pic>
      <p:pic>
        <p:nvPicPr>
          <p:cNvPr id="165" name="Google Shape;165;p23"/>
          <p:cNvPicPr preferRelativeResize="0"/>
          <p:nvPr/>
        </p:nvPicPr>
        <p:blipFill rotWithShape="1">
          <a:blip r:embed="rId6">
            <a:alphaModFix/>
          </a:blip>
          <a:srcRect b="0" l="0" r="0" t="0"/>
          <a:stretch/>
        </p:blipFill>
        <p:spPr>
          <a:xfrm>
            <a:off x="2290311" y="4202379"/>
            <a:ext cx="2791828" cy="2115012"/>
          </a:xfrm>
          <a:prstGeom prst="rect">
            <a:avLst/>
          </a:prstGeom>
          <a:noFill/>
          <a:ln>
            <a:noFill/>
          </a:ln>
        </p:spPr>
      </p:pic>
      <p:pic>
        <p:nvPicPr>
          <p:cNvPr id="166" name="Google Shape;166;p23"/>
          <p:cNvPicPr preferRelativeResize="0"/>
          <p:nvPr/>
        </p:nvPicPr>
        <p:blipFill rotWithShape="1">
          <a:blip r:embed="rId7">
            <a:alphaModFix/>
          </a:blip>
          <a:srcRect b="0" l="0" r="0" t="0"/>
          <a:stretch/>
        </p:blipFill>
        <p:spPr>
          <a:xfrm>
            <a:off x="6384105" y="4202379"/>
            <a:ext cx="2923524" cy="21150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2"/>
                                        </p:tgtEl>
                                        <p:attrNameLst>
                                          <p:attrName>style.visibility</p:attrName>
                                        </p:attrNameLst>
                                      </p:cBhvr>
                                      <p:to>
                                        <p:strVal val="visible"/>
                                      </p:to>
                                    </p:set>
                                    <p:anim calcmode="lin" valueType="num">
                                      <p:cBhvr additive="base">
                                        <p:cTn dur="500"/>
                                        <p:tgtEl>
                                          <p:spTgt spid="16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3"/>
                                        </p:tgtEl>
                                        <p:attrNameLst>
                                          <p:attrName>style.visibility</p:attrName>
                                        </p:attrNameLst>
                                      </p:cBhvr>
                                      <p:to>
                                        <p:strVal val="visible"/>
                                      </p:to>
                                    </p:set>
                                    <p:anim calcmode="lin" valueType="num">
                                      <p:cBhvr additive="base">
                                        <p:cTn dur="500"/>
                                        <p:tgtEl>
                                          <p:spTgt spid="16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500"/>
                                        <p:tgtEl>
                                          <p:spTgt spid="16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5"/>
                                        </p:tgtEl>
                                        <p:attrNameLst>
                                          <p:attrName>style.visibility</p:attrName>
                                        </p:attrNameLst>
                                      </p:cBhvr>
                                      <p:to>
                                        <p:strVal val="visible"/>
                                      </p:to>
                                    </p:set>
                                    <p:anim calcmode="lin" valueType="num">
                                      <p:cBhvr additive="base">
                                        <p:cTn dur="500"/>
                                        <p:tgtEl>
                                          <p:spTgt spid="16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66"/>
                                        </p:tgtEl>
                                        <p:attrNameLst>
                                          <p:attrName>style.visibility</p:attrName>
                                        </p:attrNameLst>
                                      </p:cBhvr>
                                      <p:to>
                                        <p:strVal val="visible"/>
                                      </p:to>
                                    </p:set>
                                    <p:anim calcmode="lin" valueType="num">
                                      <p:cBhvr additive="base">
                                        <p:cTn dur="500"/>
                                        <p:tgtEl>
                                          <p:spTgt spid="16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4"/>
          <p:cNvSpPr txBox="1"/>
          <p:nvPr>
            <p:ph type="ctrTitle"/>
          </p:nvPr>
        </p:nvSpPr>
        <p:spPr>
          <a:xfrm>
            <a:off x="2144312" y="211756"/>
            <a:ext cx="7632833" cy="1357162"/>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4800"/>
              <a:buFont typeface="Century Gothic"/>
              <a:buNone/>
            </a:pPr>
            <a:r>
              <a:rPr lang="en-IN"/>
              <a:t>UML DIAGRAM</a:t>
            </a:r>
            <a:endParaRPr/>
          </a:p>
        </p:txBody>
      </p:sp>
      <p:pic>
        <p:nvPicPr>
          <p:cNvPr id="172" name="Google Shape;172;p24"/>
          <p:cNvPicPr preferRelativeResize="0"/>
          <p:nvPr/>
        </p:nvPicPr>
        <p:blipFill rotWithShape="1">
          <a:blip r:embed="rId3">
            <a:alphaModFix/>
          </a:blip>
          <a:srcRect b="0" l="0" r="0" t="0"/>
          <a:stretch/>
        </p:blipFill>
        <p:spPr>
          <a:xfrm>
            <a:off x="3026092" y="1838425"/>
            <a:ext cx="6139815" cy="493776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5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5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5"/>
          <p:cNvPicPr preferRelativeResize="0"/>
          <p:nvPr/>
        </p:nvPicPr>
        <p:blipFill rotWithShape="1">
          <a:blip r:embed="rId3">
            <a:alphaModFix/>
          </a:blip>
          <a:srcRect b="1210" l="0" r="0" t="1200"/>
          <a:stretch/>
        </p:blipFill>
        <p:spPr>
          <a:xfrm>
            <a:off x="2261938" y="747544"/>
            <a:ext cx="7074566" cy="492173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5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6"/>
          <p:cNvPicPr preferRelativeResize="0"/>
          <p:nvPr/>
        </p:nvPicPr>
        <p:blipFill rotWithShape="1">
          <a:blip r:embed="rId3">
            <a:alphaModFix/>
          </a:blip>
          <a:srcRect b="0" l="0" r="0" t="0"/>
          <a:stretch/>
        </p:blipFill>
        <p:spPr>
          <a:xfrm>
            <a:off x="0" y="-1"/>
            <a:ext cx="12192000" cy="1896177"/>
          </a:xfrm>
          <a:prstGeom prst="rect">
            <a:avLst/>
          </a:prstGeom>
          <a:noFill/>
          <a:ln>
            <a:noFill/>
          </a:ln>
        </p:spPr>
      </p:pic>
      <p:pic>
        <p:nvPicPr>
          <p:cNvPr id="183" name="Google Shape;183;p26"/>
          <p:cNvPicPr preferRelativeResize="0"/>
          <p:nvPr/>
        </p:nvPicPr>
        <p:blipFill rotWithShape="1">
          <a:blip r:embed="rId4">
            <a:alphaModFix/>
          </a:blip>
          <a:srcRect b="0" l="0" r="0" t="0"/>
          <a:stretch/>
        </p:blipFill>
        <p:spPr>
          <a:xfrm>
            <a:off x="0" y="1896176"/>
            <a:ext cx="12192000" cy="1655547"/>
          </a:xfrm>
          <a:prstGeom prst="rect">
            <a:avLst/>
          </a:prstGeom>
          <a:noFill/>
          <a:ln>
            <a:noFill/>
          </a:ln>
        </p:spPr>
      </p:pic>
      <p:pic>
        <p:nvPicPr>
          <p:cNvPr id="184" name="Google Shape;184;p26"/>
          <p:cNvPicPr preferRelativeResize="0"/>
          <p:nvPr/>
        </p:nvPicPr>
        <p:blipFill rotWithShape="1">
          <a:blip r:embed="rId5">
            <a:alphaModFix/>
          </a:blip>
          <a:srcRect b="0" l="0" r="0" t="0"/>
          <a:stretch/>
        </p:blipFill>
        <p:spPr>
          <a:xfrm>
            <a:off x="0" y="3551723"/>
            <a:ext cx="12192000" cy="1896177"/>
          </a:xfrm>
          <a:prstGeom prst="rect">
            <a:avLst/>
          </a:prstGeom>
          <a:noFill/>
          <a:ln>
            <a:noFill/>
          </a:ln>
        </p:spPr>
      </p:pic>
      <p:pic>
        <p:nvPicPr>
          <p:cNvPr id="185" name="Google Shape;185;p26"/>
          <p:cNvPicPr preferRelativeResize="0"/>
          <p:nvPr/>
        </p:nvPicPr>
        <p:blipFill rotWithShape="1">
          <a:blip r:embed="rId6">
            <a:alphaModFix/>
          </a:blip>
          <a:srcRect b="0" l="0" r="0" t="0"/>
          <a:stretch/>
        </p:blipFill>
        <p:spPr>
          <a:xfrm>
            <a:off x="0" y="5447900"/>
            <a:ext cx="12192000" cy="1410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500"/>
                                        <p:tgtEl>
                                          <p:spTgt spid="1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5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5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5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7"/>
          <p:cNvPicPr preferRelativeResize="0"/>
          <p:nvPr/>
        </p:nvPicPr>
        <p:blipFill rotWithShape="1">
          <a:blip r:embed="rId3">
            <a:alphaModFix/>
          </a:blip>
          <a:srcRect b="0" l="0" r="0" t="0"/>
          <a:stretch/>
        </p:blipFill>
        <p:spPr>
          <a:xfrm>
            <a:off x="1" y="1"/>
            <a:ext cx="12192000" cy="4950526"/>
          </a:xfrm>
          <a:prstGeom prst="rect">
            <a:avLst/>
          </a:prstGeom>
          <a:noFill/>
          <a:ln>
            <a:noFill/>
          </a:ln>
        </p:spPr>
      </p:pic>
      <p:pic>
        <p:nvPicPr>
          <p:cNvPr id="191" name="Google Shape;191;p27"/>
          <p:cNvPicPr preferRelativeResize="0"/>
          <p:nvPr/>
        </p:nvPicPr>
        <p:blipFill rotWithShape="1">
          <a:blip r:embed="rId4">
            <a:alphaModFix/>
          </a:blip>
          <a:srcRect b="0" l="0" r="0" t="0"/>
          <a:stretch/>
        </p:blipFill>
        <p:spPr>
          <a:xfrm>
            <a:off x="0" y="4950527"/>
            <a:ext cx="12191999" cy="190747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5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esh">
  <a:themeElements>
    <a:clrScheme name="Mesh">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